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726AEB-CB46-426B-9745-AAB919DD8563}" v="264" dt="2023-10-24T01:30:59.7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50FD9-CE1B-A67A-77D6-FA6D8D79BE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715C1B-C0C0-8338-64E6-4F70B09C5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83E0D-BC02-F67C-BCC5-5EF09D66D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D330-2145-4708-ACEA-497CFDE54E6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68097-F267-48D0-3432-9813492D0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FB8D2-8311-7A2A-FD51-20DC00570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B6FD-5568-49C5-A958-8BFD82DDF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81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7C74F-0195-5565-0D7F-FF727AF49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0EBFFB-1421-149D-015F-3A7E1DCE1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FA61B-C46E-A998-D720-9F65E3BD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D330-2145-4708-ACEA-497CFDE54E6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79855-FD30-2DB5-68EF-A6404D473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0D74A-7FDE-3E90-D52F-48E0BDD0F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B6FD-5568-49C5-A958-8BFD82DDF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80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C6118F-75E3-6CE7-82CE-D57C4A9CD8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1DADCC-FB13-0809-1510-684EF6C1B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3494B-D309-4DC2-FE36-8C6D77985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D330-2145-4708-ACEA-497CFDE54E6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A2C8C-0F8F-6B1E-13A4-18EFD5BEB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6F4B6-57D8-DBB7-1C25-D964A519E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B6FD-5568-49C5-A958-8BFD82DDF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75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E389-AB87-800E-9A32-56F97D6B6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7129D-1DA3-375F-4A9F-AF5215C22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DCCC1-7DB7-8691-D88E-389B81AE1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D330-2145-4708-ACEA-497CFDE54E6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2E4CD-A8D6-28C3-1E2A-FDB60C6A8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5A02E-7272-CD2A-AAE1-0A3142ED5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B6FD-5568-49C5-A958-8BFD82DDF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98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873A-CBEE-83C4-E412-C102EF4E2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ADC8F-02B3-1639-36EE-A6E0D8FA8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81187-FBE1-8262-3308-F4D0506BE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D330-2145-4708-ACEA-497CFDE54E6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20684-C090-2E57-7EAF-B5F3EEBB3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C3EC3-D353-4BA6-161E-959A1B2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B6FD-5568-49C5-A958-8BFD82DDF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19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D112F-2C5F-3210-E47F-30BE20CB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DEAB9-AA5B-76D0-B285-F2CB5065E0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CD0093-28A1-7A94-5C5F-69B3419AAD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817558-6384-CF90-7793-31A54D35D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D330-2145-4708-ACEA-497CFDE54E6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106677-B461-1C9D-BC3F-8B25B2284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18271-6FE0-593C-C40D-5A0C91902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B6FD-5568-49C5-A958-8BFD82DDF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56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74634-1E9A-8C6B-F14C-E5D49C91B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735FE0-0FD7-EA07-2D7E-B6570437B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CB5C07-410B-9927-CE60-2F0769F99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9C5A1A-E4DD-CFDB-5B6E-598DABF4E9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80A06F-8E18-37D8-C490-E7992CE327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C3E75A-823A-481F-07A2-EFF7FBE13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D330-2145-4708-ACEA-497CFDE54E6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575518-7E9B-5981-0323-544582E84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8E6467-59E3-DAF3-C229-D17412975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B6FD-5568-49C5-A958-8BFD82DDF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40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1D06F-8B9F-661D-B58E-5AD898206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C50C13-3048-74F3-A981-666A67585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D330-2145-4708-ACEA-497CFDE54E6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D69C60-D4E3-D4B3-B7FA-6567EC3A8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D9BB21-1189-B20A-5EB7-6F63C8E2C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B6FD-5568-49C5-A958-8BFD82DDF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32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4906DF-1DE0-8F88-7D68-485BAD968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D330-2145-4708-ACEA-497CFDE54E6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C8487C-6B75-7C30-49FE-2C897A366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F5FF9-4B7D-3127-13B5-B89EED07E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B6FD-5568-49C5-A958-8BFD82DDF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53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80F97-E797-4196-941C-EA51D4351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41025-256F-E9D0-98D1-F864987C7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EA2626-8BE4-E44C-B9E5-9BB0FCB27B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0B146A-2612-530B-D218-6FEE70916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D330-2145-4708-ACEA-497CFDE54E6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C99002-5AFC-9C93-7C13-B214CF618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2D7FB1-637F-A98A-836F-180B9CFB6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B6FD-5568-49C5-A958-8BFD82DDF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25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3B8EE-97B4-6F7A-EE8C-A8C35A4D9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185317-1D12-67FD-67AD-BE90B2B5D9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14F1B7-0CFD-4A67-8FBD-EB1ACD7EA2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7E3A4-AE95-4E0E-B00B-2D3D46E13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D330-2145-4708-ACEA-497CFDE54E6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A9B81-B810-F75F-4C73-BE8CC0966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5A772-29A4-796E-D03A-CA71000F0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B6FD-5568-49C5-A958-8BFD82DDF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932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1E15AF-A1AB-8502-EFD2-160681ECB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719CA-5F59-BE2A-A7F0-E643F1FCE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479F7-983C-CA56-C26B-2B80B9251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2D330-2145-4708-ACEA-497CFDE54E6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EDEBB-AF70-81B5-8A92-D703D2E77B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95194-8CF1-C909-B126-14FA89125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DB6FD-5568-49C5-A958-8BFD82DDF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01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38B0A-3C59-CF9E-655A-8064C2C76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r>
              <a:rPr lang="en-GB" dirty="0"/>
              <a:t>UCAT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59A2C0-932A-0398-C055-610A60D3BE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The University Clinical Aptitude Test</a:t>
            </a:r>
          </a:p>
        </p:txBody>
      </p:sp>
      <p:pic>
        <p:nvPicPr>
          <p:cNvPr id="1026" name="Picture 2" descr="UCAT Practice Test">
            <a:extLst>
              <a:ext uri="{FF2B5EF4-FFF2-40B4-BE49-F238E27FC236}">
                <a16:creationId xmlns:a16="http://schemas.microsoft.com/office/drawing/2014/main" id="{9A99529F-734A-FF43-C02F-05A05717CA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0"/>
          <a:stretch/>
        </p:blipFill>
        <p:spPr bwMode="auto">
          <a:xfrm>
            <a:off x="145142" y="133252"/>
            <a:ext cx="4639413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0425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B03D4-1A2D-4379-9C5E-B49BB94E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Reasoning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2A1B9-8027-2B8C-03BC-C0F72AE7A1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7808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50 questions in 12 minutes</a:t>
            </a:r>
          </a:p>
          <a:p>
            <a:r>
              <a:rPr lang="en-US" dirty="0"/>
              <a:t>1 question every 14 seconds</a:t>
            </a:r>
          </a:p>
          <a:p>
            <a:r>
              <a:rPr lang="en-US" dirty="0"/>
              <a:t>An even mixture of sole questions and question sets with either 3 or 4 questions</a:t>
            </a:r>
          </a:p>
          <a:p>
            <a:pPr lvl="1"/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72BBFB-37C1-7C63-B265-D0F46192D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297928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 about pattern recognition</a:t>
            </a:r>
          </a:p>
          <a:p>
            <a:r>
              <a:rPr lang="en-US" dirty="0"/>
              <a:t>There are three main types of questions</a:t>
            </a:r>
          </a:p>
          <a:p>
            <a:r>
              <a:rPr lang="en-US" dirty="0"/>
              <a:t>Question sets can have a minute or a minute and a half each depending on the number of questions in the set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B56870-638E-2282-63B6-0DD889A79106}"/>
              </a:ext>
            </a:extLst>
          </p:cNvPr>
          <p:cNvSpPr txBox="1"/>
          <p:nvPr/>
        </p:nvSpPr>
        <p:spPr>
          <a:xfrm>
            <a:off x="838200" y="5658928"/>
            <a:ext cx="1025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Helpful tip – again, use flag button wisely. If you can’t tell pattern after about 30 seconds skip and come back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7307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3C5590-7621-9456-3E33-B8A459EE09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89"/>
          <a:stretch/>
        </p:blipFill>
        <p:spPr>
          <a:xfrm>
            <a:off x="0" y="0"/>
            <a:ext cx="12192000" cy="6131636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539EC193-60FC-45B1-D6EE-74033DFE3E4A}"/>
              </a:ext>
            </a:extLst>
          </p:cNvPr>
          <p:cNvSpPr/>
          <p:nvPr/>
        </p:nvSpPr>
        <p:spPr>
          <a:xfrm>
            <a:off x="7583055" y="2604655"/>
            <a:ext cx="1246909" cy="314036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94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C0C19-2337-7D5E-45FD-8ECA7BC98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Situational Judgement (SJT)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8F3C2-865E-FC2A-534F-F2B518810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3376104"/>
          </a:xfrm>
        </p:spPr>
        <p:txBody>
          <a:bodyPr>
            <a:noAutofit/>
          </a:bodyPr>
          <a:lstStyle/>
          <a:p>
            <a:r>
              <a:rPr lang="en-US" dirty="0"/>
              <a:t>The SJT looks incredibly time dependent, but it isn’t</a:t>
            </a:r>
          </a:p>
          <a:p>
            <a:r>
              <a:rPr lang="en-US" dirty="0"/>
              <a:t>There are 69 questions in 26 minutes </a:t>
            </a:r>
          </a:p>
          <a:p>
            <a:r>
              <a:rPr lang="en-US" dirty="0"/>
              <a:t>Almost all questions are part of a set of 3 – 5 except for the three separate questions at the end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8CCDDE-5DF4-7F33-59DB-F076943BE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28194"/>
          </a:xfrm>
        </p:spPr>
        <p:txBody>
          <a:bodyPr>
            <a:normAutofit/>
          </a:bodyPr>
          <a:lstStyle/>
          <a:p>
            <a:r>
              <a:rPr lang="en-US" dirty="0"/>
              <a:t>There are three different types of questions </a:t>
            </a:r>
          </a:p>
          <a:p>
            <a:r>
              <a:rPr lang="en-US" dirty="0"/>
              <a:t>It is scored off the model results from a panel of medical and ethical experts</a:t>
            </a:r>
          </a:p>
          <a:p>
            <a:r>
              <a:rPr lang="en-US" dirty="0"/>
              <a:t>For the 4-option multiple choice, you will get 1 mark for a correct answer and 0.5 marks for an adjacent answer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D00AC5-3A12-A8F0-EF81-F41CE4777A3D}"/>
              </a:ext>
            </a:extLst>
          </p:cNvPr>
          <p:cNvSpPr txBox="1"/>
          <p:nvPr/>
        </p:nvSpPr>
        <p:spPr>
          <a:xfrm>
            <a:off x="899303" y="5888756"/>
            <a:ext cx="10240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Helpful tip – don’t forget to revise this. It seems easy at first and as it doesn’t go to your numerical score it can be easily forgotten about and you don’t want a good score with a band 3 or 4 as that would be a shame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063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00FCB0D-EAC9-6837-5218-75D4EAE8ED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07695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5AF88FB4-A970-8654-1909-A59C8DABB6A3}"/>
              </a:ext>
            </a:extLst>
          </p:cNvPr>
          <p:cNvSpPr/>
          <p:nvPr/>
        </p:nvSpPr>
        <p:spPr>
          <a:xfrm>
            <a:off x="7564582" y="960582"/>
            <a:ext cx="1708727" cy="286327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994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EE8BF-B104-3517-A683-C8AF77168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6662"/>
            <a:ext cx="10515600" cy="1325563"/>
          </a:xfrm>
        </p:spPr>
        <p:txBody>
          <a:bodyPr/>
          <a:lstStyle/>
          <a:p>
            <a:r>
              <a:rPr lang="en-US" dirty="0"/>
              <a:t>Overlook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9A72A-DCCB-AE6D-B82A-190AAAA47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8" y="1352743"/>
            <a:ext cx="5181600" cy="4351338"/>
          </a:xfrm>
        </p:spPr>
        <p:txBody>
          <a:bodyPr/>
          <a:lstStyle/>
          <a:p>
            <a:r>
              <a:rPr lang="en-US" dirty="0"/>
              <a:t>While the UCAT is very tough lots of preparation will stand you in very good stead</a:t>
            </a:r>
          </a:p>
          <a:p>
            <a:r>
              <a:rPr lang="en-US" dirty="0"/>
              <a:t>Make sure to start heavily working about 8 weeks before your test</a:t>
            </a:r>
          </a:p>
          <a:p>
            <a:r>
              <a:rPr lang="en-US" dirty="0"/>
              <a:t>Book your test whenever suits you in the summer to maximize revision time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BEA84D-C9FF-C86A-336E-7679734B7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253331"/>
            <a:ext cx="5181600" cy="4351338"/>
          </a:xfrm>
        </p:spPr>
        <p:txBody>
          <a:bodyPr/>
          <a:lstStyle/>
          <a:p>
            <a:r>
              <a:rPr lang="en-US" dirty="0"/>
              <a:t>Most people get a revision platform</a:t>
            </a:r>
          </a:p>
          <a:p>
            <a:r>
              <a:rPr lang="en-US" dirty="0"/>
              <a:t>I used </a:t>
            </a:r>
            <a:r>
              <a:rPr lang="en-US" dirty="0" err="1"/>
              <a:t>Medify</a:t>
            </a:r>
            <a:r>
              <a:rPr lang="en-US" dirty="0"/>
              <a:t> but there are many other good ones available</a:t>
            </a:r>
          </a:p>
          <a:p>
            <a:r>
              <a:rPr lang="en-US" dirty="0"/>
              <a:t>For now, focus on school and I can give anyone revision methods closer to the time but the one and only thing that works is endless amounts of practice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EDDA12-FB56-C141-4633-CCC7224FC5CE}"/>
              </a:ext>
            </a:extLst>
          </p:cNvPr>
          <p:cNvSpPr txBox="1"/>
          <p:nvPr/>
        </p:nvSpPr>
        <p:spPr>
          <a:xfrm>
            <a:off x="2639683" y="5194788"/>
            <a:ext cx="19409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Good Luck!!!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9510279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0F455-16EA-4455-BE39-E7660EA09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UCAT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86BBA-EADE-CC12-C0CE-258062FEB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138499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UCAT </a:t>
            </a:r>
            <a:r>
              <a:rPr lang="en-GB"/>
              <a:t>is hard.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It is a test of how well you can do mindless revision for hours on end.</a:t>
            </a:r>
          </a:p>
        </p:txBody>
      </p:sp>
      <p:pic>
        <p:nvPicPr>
          <p:cNvPr id="2050" name="Picture 2" descr="100+ Banging Head Stock Photos, Pictures &amp; Royalty-Free Images - iStock |  Banging head against wall, Banging head on wall, Banging head on table">
            <a:extLst>
              <a:ext uri="{FF2B5EF4-FFF2-40B4-BE49-F238E27FC236}">
                <a16:creationId xmlns:a16="http://schemas.microsoft.com/office/drawing/2014/main" id="{F799015B-7236-75D2-5D1F-7E7399D19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086" y="1174506"/>
            <a:ext cx="4246784" cy="25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65FCE1-DE24-C0BF-A342-3517322E949E}"/>
              </a:ext>
            </a:extLst>
          </p:cNvPr>
          <p:cNvSpPr txBox="1"/>
          <p:nvPr/>
        </p:nvSpPr>
        <p:spPr>
          <a:xfrm>
            <a:off x="1216072" y="4332849"/>
            <a:ext cx="45020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It’s made up of 5 sections used to test every aspect of boringness and academic confusion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9FEEC8-0216-39EB-F0AB-794AD3510C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2978" y="4130626"/>
            <a:ext cx="2567500" cy="25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776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1BB7C-7B0D-2D68-4A68-2D9B032E5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The five sections	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53F561-76F0-ADE9-9344-06CB2A3C093D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Each section has a different number of questions in a different amount of time</a:t>
            </a:r>
          </a:p>
          <a:p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They are all (except SJT) scaled up to be scored between 300-900 so the max score you can get is 3600</a:t>
            </a:r>
          </a:p>
          <a:p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Situational judgement is banded with band 1 being the best and band 4 being the worst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3A2072-C03B-ECB8-1EA2-278A35872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Verbal reasoning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Decision making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Quantitative reasoning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Abstract reasoning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Situational judgement</a:t>
            </a:r>
          </a:p>
        </p:txBody>
      </p:sp>
    </p:spTree>
    <p:extLst>
      <p:ext uri="{BB962C8B-B14F-4D97-AF65-F5344CB8AC3E}">
        <p14:creationId xmlns:p14="http://schemas.microsoft.com/office/powerpoint/2010/main" val="119048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77A55-F7D9-9E87-7D99-1DECAB058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Verbal reasoning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F47C4-692A-153D-E7CD-6FF64E70B5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677102"/>
          </a:xfrm>
        </p:spPr>
        <p:txBody>
          <a:bodyPr/>
          <a:lstStyle/>
          <a:p>
            <a:r>
              <a:rPr lang="en-GB" dirty="0"/>
              <a:t>44 questions in 21 minutes</a:t>
            </a:r>
          </a:p>
          <a:p>
            <a:r>
              <a:rPr lang="en-GB" dirty="0"/>
              <a:t>11 question sets with 4 questions per set</a:t>
            </a:r>
          </a:p>
          <a:p>
            <a:r>
              <a:rPr lang="en-GB" dirty="0"/>
              <a:t>28 seconds per question or just under 2 minutes per set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BB3324-B721-7509-A393-884BF7D82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314411"/>
          </a:xfrm>
        </p:spPr>
        <p:txBody>
          <a:bodyPr/>
          <a:lstStyle/>
          <a:p>
            <a:r>
              <a:rPr lang="en-GB" dirty="0"/>
              <a:t>A verbal reasoning set has a large piece of text that you will have to pick information out of to answer the question</a:t>
            </a:r>
          </a:p>
          <a:p>
            <a:r>
              <a:rPr lang="en-GB" dirty="0"/>
              <a:t>There are 3 different main question types that you will learn when you come to practice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AF0D16-F14B-CC15-3184-B01DA85A9BBD}"/>
              </a:ext>
            </a:extLst>
          </p:cNvPr>
          <p:cNvSpPr txBox="1"/>
          <p:nvPr/>
        </p:nvSpPr>
        <p:spPr>
          <a:xfrm>
            <a:off x="838200" y="5458691"/>
            <a:ext cx="10328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Helpful tip – read the first few words of each paragraph before you answer the questions, so you know where in the passage the content is</a:t>
            </a:r>
          </a:p>
        </p:txBody>
      </p:sp>
    </p:spTree>
    <p:extLst>
      <p:ext uri="{BB962C8B-B14F-4D97-AF65-F5344CB8AC3E}">
        <p14:creationId xmlns:p14="http://schemas.microsoft.com/office/powerpoint/2010/main" val="327418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D68D7D5-ACA1-4DD7-3187-50E66DBB58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81556" cy="6059055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E165E683-159A-3232-0A40-FB69583FFDA8}"/>
              </a:ext>
            </a:extLst>
          </p:cNvPr>
          <p:cNvSpPr/>
          <p:nvPr/>
        </p:nvSpPr>
        <p:spPr>
          <a:xfrm>
            <a:off x="7418717" y="1828799"/>
            <a:ext cx="2208362" cy="345057"/>
          </a:xfrm>
          <a:prstGeom prst="ellipse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58052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474FC-A323-FF1E-B5DE-75EA7C781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77326-BF7E-FED8-0D92-2628D0DE0B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005167"/>
          </a:xfrm>
        </p:spPr>
        <p:txBody>
          <a:bodyPr/>
          <a:lstStyle/>
          <a:p>
            <a:r>
              <a:rPr lang="en-US" dirty="0"/>
              <a:t>29 questions in 31 minutes</a:t>
            </a:r>
          </a:p>
          <a:p>
            <a:r>
              <a:rPr lang="en-US" dirty="0"/>
              <a:t>No question sets, 29 totally separate questions</a:t>
            </a:r>
          </a:p>
          <a:p>
            <a:r>
              <a:rPr lang="en-US" dirty="0"/>
              <a:t>1 (and a bit) minutes per question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0C9BDB-D58E-C76B-392E-185E172584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 ‘DM’ section is made up of a few different types of questions – always with 4 questions about probability at the end</a:t>
            </a:r>
          </a:p>
          <a:p>
            <a:r>
              <a:rPr lang="en-US" dirty="0"/>
              <a:t>These questions are used to tell your logical thinking skills by working through word problems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8E2A67-129D-0363-7EEA-2EF59DA59E24}"/>
              </a:ext>
            </a:extLst>
          </p:cNvPr>
          <p:cNvSpPr txBox="1"/>
          <p:nvPr/>
        </p:nvSpPr>
        <p:spPr>
          <a:xfrm>
            <a:off x="838200" y="5840083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Helpful tip – read the prompting question twice before answering is syllogisms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23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AC1BAFE-2512-5065-FED7-3EC902D83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087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04389E-647A-2138-FA4F-60AC71924865}"/>
              </a:ext>
            </a:extLst>
          </p:cNvPr>
          <p:cNvSpPr txBox="1"/>
          <p:nvPr/>
        </p:nvSpPr>
        <p:spPr>
          <a:xfrm>
            <a:off x="4119418" y="1514764"/>
            <a:ext cx="803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574779-FF7A-261C-0CD2-561C3DDFAEF7}"/>
              </a:ext>
            </a:extLst>
          </p:cNvPr>
          <p:cNvSpPr txBox="1"/>
          <p:nvPr/>
        </p:nvSpPr>
        <p:spPr>
          <a:xfrm>
            <a:off x="4119418" y="2073564"/>
            <a:ext cx="803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83440C-D7EC-E806-4B48-17A800F77466}"/>
              </a:ext>
            </a:extLst>
          </p:cNvPr>
          <p:cNvSpPr txBox="1"/>
          <p:nvPr/>
        </p:nvSpPr>
        <p:spPr>
          <a:xfrm>
            <a:off x="4128655" y="2632365"/>
            <a:ext cx="803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8C6795-C3DE-D211-983F-8C2E46A1E58C}"/>
              </a:ext>
            </a:extLst>
          </p:cNvPr>
          <p:cNvSpPr txBox="1"/>
          <p:nvPr/>
        </p:nvSpPr>
        <p:spPr>
          <a:xfrm>
            <a:off x="4128655" y="3187351"/>
            <a:ext cx="803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8D6BE6-59D0-D1D1-B3E1-386A19D6D34D}"/>
              </a:ext>
            </a:extLst>
          </p:cNvPr>
          <p:cNvSpPr txBox="1"/>
          <p:nvPr/>
        </p:nvSpPr>
        <p:spPr>
          <a:xfrm>
            <a:off x="4170218" y="3696278"/>
            <a:ext cx="803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43161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640DB-A228-BFF5-58DC-B621E3499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Quantitative Reasoning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5FF2A-34A1-C250-CB1D-821B6C52C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668737"/>
          </a:xfrm>
        </p:spPr>
        <p:txBody>
          <a:bodyPr/>
          <a:lstStyle/>
          <a:p>
            <a:r>
              <a:rPr lang="en-US" dirty="0"/>
              <a:t>36 questions in 25 minutes</a:t>
            </a:r>
          </a:p>
          <a:p>
            <a:r>
              <a:rPr lang="en-GB" dirty="0"/>
              <a:t>Can be a mix of several questions sets and sole questions</a:t>
            </a:r>
          </a:p>
          <a:p>
            <a:r>
              <a:rPr lang="en-GB" dirty="0"/>
              <a:t>40 (Ish) seconds per question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79E02-6521-80EA-E04D-028C51A8E4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910277"/>
          </a:xfrm>
        </p:spPr>
        <p:txBody>
          <a:bodyPr/>
          <a:lstStyle/>
          <a:p>
            <a:r>
              <a:rPr lang="en-US" dirty="0"/>
              <a:t>The maths in this section is very simple, but often there are a lot of steps wasting time</a:t>
            </a:r>
          </a:p>
          <a:p>
            <a:r>
              <a:rPr lang="en-US" dirty="0"/>
              <a:t>It can also take a lot of time to search through data tables if they give you a lot for data to use in your calculations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AAEBFD-D109-337E-C240-9F3296858A65}"/>
              </a:ext>
            </a:extLst>
          </p:cNvPr>
          <p:cNvSpPr txBox="1"/>
          <p:nvPr/>
        </p:nvSpPr>
        <p:spPr>
          <a:xfrm>
            <a:off x="974785" y="5900468"/>
            <a:ext cx="10299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Helpful tip – be ruthless with the flag button, you can always come back to the longer questions, but you will lose marks on the easier questions at the end if you don’t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2595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A63DF26-0B0F-D87F-62F0-6A77950747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0235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457F2416-094E-D375-E86B-44DC3A5FB607}"/>
              </a:ext>
            </a:extLst>
          </p:cNvPr>
          <p:cNvSpPr/>
          <p:nvPr/>
        </p:nvSpPr>
        <p:spPr>
          <a:xfrm>
            <a:off x="181154" y="3510951"/>
            <a:ext cx="1233578" cy="33643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302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704</Words>
  <Application>Microsoft Office PowerPoint</Application>
  <PresentationFormat>Widescreen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UCAT</vt:lpstr>
      <vt:lpstr>What is the UCAT </vt:lpstr>
      <vt:lpstr>The five sections </vt:lpstr>
      <vt:lpstr>Verbal reasoning</vt:lpstr>
      <vt:lpstr>PowerPoint Presentation</vt:lpstr>
      <vt:lpstr>Decision Making</vt:lpstr>
      <vt:lpstr>PowerPoint Presentation</vt:lpstr>
      <vt:lpstr>Quantitative Reasoning</vt:lpstr>
      <vt:lpstr>PowerPoint Presentation</vt:lpstr>
      <vt:lpstr>Abstract Reasoning</vt:lpstr>
      <vt:lpstr>PowerPoint Presentation</vt:lpstr>
      <vt:lpstr>Situational Judgement (SJT)</vt:lpstr>
      <vt:lpstr>PowerPoint Presentation</vt:lpstr>
      <vt:lpstr>Overlook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Toby Kwartz</dc:creator>
  <cp:lastModifiedBy>Z CHRISTODOULIDES</cp:lastModifiedBy>
  <cp:revision>2</cp:revision>
  <dcterms:created xsi:type="dcterms:W3CDTF">2023-10-16T10:54:28Z</dcterms:created>
  <dcterms:modified xsi:type="dcterms:W3CDTF">2023-10-24T13:24:49Z</dcterms:modified>
</cp:coreProperties>
</file>