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2"/>
  </p:notesMasterIdLst>
  <p:sldIdLst>
    <p:sldId id="256" r:id="rId2"/>
    <p:sldId id="298" r:id="rId3"/>
    <p:sldId id="299" r:id="rId4"/>
    <p:sldId id="300" r:id="rId5"/>
    <p:sldId id="301" r:id="rId6"/>
    <p:sldId id="302" r:id="rId7"/>
    <p:sldId id="303" r:id="rId8"/>
    <p:sldId id="304" r:id="rId9"/>
    <p:sldId id="305" r:id="rId10"/>
    <p:sldId id="307" r:id="rId11"/>
  </p:sldIdLst>
  <p:sldSz cx="9144000" cy="5143500" type="screen16x9"/>
  <p:notesSz cx="6858000" cy="9144000"/>
  <p:embeddedFontLst>
    <p:embeddedFont>
      <p:font typeface="Calibri" panose="020F0502020204030204" pitchFamily="34" charset="0"/>
      <p:regular r:id="rId13"/>
      <p:bold r:id="rId14"/>
      <p:italic r:id="rId15"/>
      <p:boldItalic r:id="rId16"/>
    </p:embeddedFont>
    <p:embeddedFont>
      <p:font typeface="Dosis" pitchFamily="2" charset="77"/>
      <p:regular r:id="rId17"/>
      <p:bold r:id="rId18"/>
    </p:embeddedFont>
    <p:embeddedFont>
      <p:font typeface="Source Sans Pro" panose="020B0503030403020204" pitchFamily="3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31A614-6D2F-D744-A4A5-5D36F74D355D}" v="1" dt="2021-07-04T20:15:20.059"/>
  </p1510:revLst>
</p1510:revInfo>
</file>

<file path=ppt/tableStyles.xml><?xml version="1.0" encoding="utf-8"?>
<a:tblStyleLst xmlns:a="http://schemas.openxmlformats.org/drawingml/2006/main" def="{87C9C094-1648-4F42-AD41-29711F23596A}">
  <a:tblStyle styleId="{87C9C094-1648-4F42-AD41-29711F23596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E93B759B-1492-4AFF-A34F-CB0871D9285F}"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94523"/>
  </p:normalViewPr>
  <p:slideViewPr>
    <p:cSldViewPr snapToGrid="0" snapToObjects="1">
      <p:cViewPr varScale="1">
        <p:scale>
          <a:sx n="113" d="100"/>
          <a:sy n="113" d="100"/>
        </p:scale>
        <p:origin x="192" y="5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liaRudin" userId="2f3119d4-7e18-48e9-9b0b-b8df9a77526e" providerId="ADAL" clId="{3031A614-6D2F-D744-A4A5-5D36F74D355D}"/>
    <pc:docChg chg="custSel modSld">
      <pc:chgData name="TaliaRudin" userId="2f3119d4-7e18-48e9-9b0b-b8df9a77526e" providerId="ADAL" clId="{3031A614-6D2F-D744-A4A5-5D36F74D355D}" dt="2021-07-05T10:38:36.873" v="5" actId="478"/>
      <pc:docMkLst>
        <pc:docMk/>
      </pc:docMkLst>
      <pc:sldChg chg="addSp delSp modSp mod">
        <pc:chgData name="TaliaRudin" userId="2f3119d4-7e18-48e9-9b0b-b8df9a77526e" providerId="ADAL" clId="{3031A614-6D2F-D744-A4A5-5D36F74D355D}" dt="2021-07-05T10:38:36.873" v="5" actId="478"/>
        <pc:sldMkLst>
          <pc:docMk/>
          <pc:sldMk cId="0" sldId="256"/>
        </pc:sldMkLst>
        <pc:spChg chg="add mod">
          <ac:chgData name="TaliaRudin" userId="2f3119d4-7e18-48e9-9b0b-b8df9a77526e" providerId="ADAL" clId="{3031A614-6D2F-D744-A4A5-5D36F74D355D}" dt="2021-07-04T20:15:20.058" v="0" actId="767"/>
          <ac:spMkLst>
            <pc:docMk/>
            <pc:sldMk cId="0" sldId="256"/>
            <ac:spMk id="3" creationId="{D5A6C214-2DA8-E944-B748-85EB720E441A}"/>
          </ac:spMkLst>
        </pc:spChg>
        <pc:grpChg chg="del">
          <ac:chgData name="TaliaRudin" userId="2f3119d4-7e18-48e9-9b0b-b8df9a77526e" providerId="ADAL" clId="{3031A614-6D2F-D744-A4A5-5D36F74D355D}" dt="2021-07-05T10:38:36.873" v="5" actId="478"/>
          <ac:grpSpMkLst>
            <pc:docMk/>
            <pc:sldMk cId="0" sldId="256"/>
            <ac:grpSpMk id="73" creationId="{00000000-0000-0000-0000-000000000000}"/>
          </ac:grpSpMkLst>
        </pc:grpChg>
      </pc:sldChg>
      <pc:sldChg chg="modSp mod">
        <pc:chgData name="TaliaRudin" userId="2f3119d4-7e18-48e9-9b0b-b8df9a77526e" providerId="ADAL" clId="{3031A614-6D2F-D744-A4A5-5D36F74D355D}" dt="2021-07-05T10:34:51.107" v="3" actId="20577"/>
        <pc:sldMkLst>
          <pc:docMk/>
          <pc:sldMk cId="332902122" sldId="299"/>
        </pc:sldMkLst>
        <pc:spChg chg="mod">
          <ac:chgData name="TaliaRudin" userId="2f3119d4-7e18-48e9-9b0b-b8df9a77526e" providerId="ADAL" clId="{3031A614-6D2F-D744-A4A5-5D36F74D355D}" dt="2021-07-05T10:34:51.107" v="3" actId="20577"/>
          <ac:spMkLst>
            <pc:docMk/>
            <pc:sldMk cId="332902122" sldId="299"/>
            <ac:spMk id="112" creationId="{00000000-0000-0000-0000-000000000000}"/>
          </ac:spMkLst>
        </pc:spChg>
      </pc:sldChg>
      <pc:sldChg chg="modSp mod">
        <pc:chgData name="TaliaRudin" userId="2f3119d4-7e18-48e9-9b0b-b8df9a77526e" providerId="ADAL" clId="{3031A614-6D2F-D744-A4A5-5D36F74D355D}" dt="2021-07-05T10:37:37.059" v="4" actId="1076"/>
        <pc:sldMkLst>
          <pc:docMk/>
          <pc:sldMk cId="2783983842" sldId="301"/>
        </pc:sldMkLst>
        <pc:spChg chg="mod">
          <ac:chgData name="TaliaRudin" userId="2f3119d4-7e18-48e9-9b0b-b8df9a77526e" providerId="ADAL" clId="{3031A614-6D2F-D744-A4A5-5D36F74D355D}" dt="2021-07-05T10:37:37.059" v="4" actId="1076"/>
          <ac:spMkLst>
            <pc:docMk/>
            <pc:sldMk cId="2783983842" sldId="301"/>
            <ac:spMk id="13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10663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33773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22710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91744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20139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4627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553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57842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53236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rot="10800000">
            <a:off x="-150" y="4156675"/>
            <a:ext cx="9144000" cy="2766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150" y="0"/>
            <a:ext cx="9144000" cy="4156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685800" y="2525225"/>
            <a:ext cx="5309700" cy="11598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3"/>
        <p:cNvGrpSpPr/>
        <p:nvPr/>
      </p:nvGrpSpPr>
      <p:grpSpPr>
        <a:xfrm>
          <a:off x="0" y="0"/>
          <a:ext cx="0" cy="0"/>
          <a:chOff x="0" y="0"/>
          <a:chExt cx="0" cy="0"/>
        </a:xfrm>
      </p:grpSpPr>
      <p:sp>
        <p:nvSpPr>
          <p:cNvPr id="14" name="Google Shape;14;p3"/>
          <p:cNvSpPr/>
          <p:nvPr/>
        </p:nvSpPr>
        <p:spPr>
          <a:xfrm rot="10800000">
            <a:off x="-150" y="3082200"/>
            <a:ext cx="9144000" cy="6876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3"/>
          <p:cNvSpPr/>
          <p:nvPr/>
        </p:nvSpPr>
        <p:spPr>
          <a:xfrm flipH="1">
            <a:off x="-150" y="0"/>
            <a:ext cx="9144000" cy="30822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txBox="1">
            <a:spLocks noGrp="1"/>
          </p:cNvSpPr>
          <p:nvPr>
            <p:ph type="ctrTitle"/>
          </p:nvPr>
        </p:nvSpPr>
        <p:spPr>
          <a:xfrm>
            <a:off x="685800" y="1907659"/>
            <a:ext cx="5008200" cy="10452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17" name="Google Shape;17;p3"/>
          <p:cNvSpPr txBox="1">
            <a:spLocks noGrp="1"/>
          </p:cNvSpPr>
          <p:nvPr>
            <p:ph type="subTitle" idx="1"/>
          </p:nvPr>
        </p:nvSpPr>
        <p:spPr>
          <a:xfrm>
            <a:off x="685800" y="3082250"/>
            <a:ext cx="5008200" cy="6876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1800"/>
              <a:buNone/>
              <a:defRPr sz="1800"/>
            </a:lvl1pPr>
            <a:lvl2pPr lvl="1" rtl="0">
              <a:spcBef>
                <a:spcPts val="0"/>
              </a:spcBef>
              <a:spcAft>
                <a:spcPts val="0"/>
              </a:spcAft>
              <a:buClr>
                <a:schemeClr val="dk1"/>
              </a:buClr>
              <a:buSzPts val="1800"/>
              <a:buNone/>
              <a:defRPr sz="1800"/>
            </a:lvl2pPr>
            <a:lvl3pPr lvl="2" rtl="0">
              <a:spcBef>
                <a:spcPts val="0"/>
              </a:spcBef>
              <a:spcAft>
                <a:spcPts val="0"/>
              </a:spcAft>
              <a:buClr>
                <a:schemeClr val="dk1"/>
              </a:buClr>
              <a:buSzPts val="1800"/>
              <a:buNone/>
              <a:defRPr sz="1800"/>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a:endParaRPr/>
          </a:p>
        </p:txBody>
      </p:sp>
      <p:sp>
        <p:nvSpPr>
          <p:cNvPr id="18" name="Google Shape;18;p3"/>
          <p:cNvSpPr txBox="1">
            <a:spLocks noGrp="1"/>
          </p:cNvSpPr>
          <p:nvPr>
            <p:ph type="sldNum" idx="12"/>
          </p:nvPr>
        </p:nvSpPr>
        <p:spPr>
          <a:xfrm>
            <a:off x="-75" y="3420000"/>
            <a:ext cx="669600" cy="1723500"/>
          </a:xfrm>
          <a:prstGeom prst="rect">
            <a:avLst/>
          </a:prstGeom>
        </p:spPr>
        <p:txBody>
          <a:bodyPr spcFirstLastPara="1" wrap="square" lIns="91425" tIns="91425" rIns="91425" bIns="91425" anchor="b" anchorCtr="0">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5"/>
        <p:cNvGrpSpPr/>
        <p:nvPr/>
      </p:nvGrpSpPr>
      <p:grpSpPr>
        <a:xfrm>
          <a:off x="0" y="0"/>
          <a:ext cx="0" cy="0"/>
          <a:chOff x="0" y="0"/>
          <a:chExt cx="0" cy="0"/>
        </a:xfrm>
      </p:grpSpPr>
      <p:sp>
        <p:nvSpPr>
          <p:cNvPr id="26" name="Google Shape;26;p5"/>
          <p:cNvSpPr/>
          <p:nvPr/>
        </p:nvSpPr>
        <p:spPr>
          <a:xfrm flipH="1">
            <a:off x="-75" y="0"/>
            <a:ext cx="6696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p:nvPr/>
        </p:nvSpPr>
        <p:spPr>
          <a:xfrm flipH="1">
            <a:off x="-75" y="0"/>
            <a:ext cx="669600" cy="1140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txBox="1">
            <a:spLocks noGrp="1"/>
          </p:cNvSpPr>
          <p:nvPr>
            <p:ph type="title"/>
          </p:nvPr>
        </p:nvSpPr>
        <p:spPr>
          <a:xfrm>
            <a:off x="844425" y="5598"/>
            <a:ext cx="3552600" cy="11400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29" name="Google Shape;29;p5"/>
          <p:cNvSpPr txBox="1">
            <a:spLocks noGrp="1"/>
          </p:cNvSpPr>
          <p:nvPr>
            <p:ph type="body" idx="1"/>
          </p:nvPr>
        </p:nvSpPr>
        <p:spPr>
          <a:xfrm>
            <a:off x="844425" y="1538075"/>
            <a:ext cx="5169000" cy="33879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sz="2400"/>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30" name="Google Shape;30;p5"/>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1"/>
        <p:cNvGrpSpPr/>
        <p:nvPr/>
      </p:nvGrpSpPr>
      <p:grpSpPr>
        <a:xfrm>
          <a:off x="0" y="0"/>
          <a:ext cx="0" cy="0"/>
          <a:chOff x="0" y="0"/>
          <a:chExt cx="0" cy="0"/>
        </a:xfrm>
      </p:grpSpPr>
      <p:sp>
        <p:nvSpPr>
          <p:cNvPr id="32" name="Google Shape;32;p6"/>
          <p:cNvSpPr/>
          <p:nvPr/>
        </p:nvSpPr>
        <p:spPr>
          <a:xfrm flipH="1">
            <a:off x="-75" y="0"/>
            <a:ext cx="6696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flipH="1">
            <a:off x="-75" y="0"/>
            <a:ext cx="669600" cy="1140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844425" y="5598"/>
            <a:ext cx="3552600" cy="11400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35" name="Google Shape;35;p6"/>
          <p:cNvSpPr txBox="1">
            <a:spLocks noGrp="1"/>
          </p:cNvSpPr>
          <p:nvPr>
            <p:ph type="body" idx="1"/>
          </p:nvPr>
        </p:nvSpPr>
        <p:spPr>
          <a:xfrm>
            <a:off x="844425" y="1534257"/>
            <a:ext cx="2804700" cy="33216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6" name="Google Shape;36;p6"/>
          <p:cNvSpPr txBox="1">
            <a:spLocks noGrp="1"/>
          </p:cNvSpPr>
          <p:nvPr>
            <p:ph type="body" idx="2"/>
          </p:nvPr>
        </p:nvSpPr>
        <p:spPr>
          <a:xfrm>
            <a:off x="3818123" y="1534257"/>
            <a:ext cx="2804700" cy="33216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7" name="Google Shape;37;p6"/>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lvl1pPr lvl="0">
              <a:buNone/>
              <a:defRPr sz="2400"/>
            </a:lvl1pPr>
            <a:lvl2pPr lvl="1">
              <a:buNone/>
              <a:defRPr sz="2400"/>
            </a:lvl2pPr>
            <a:lvl3pPr lvl="2">
              <a:buNone/>
              <a:defRPr sz="2400"/>
            </a:lvl3pPr>
            <a:lvl4pPr lvl="3">
              <a:buNone/>
              <a:defRPr sz="2400"/>
            </a:lvl4pPr>
            <a:lvl5pPr lvl="4">
              <a:buNone/>
              <a:defRPr sz="2400"/>
            </a:lvl5pPr>
            <a:lvl6pPr lvl="5">
              <a:buNone/>
              <a:defRPr sz="2400"/>
            </a:lvl6pPr>
            <a:lvl7pPr lvl="6">
              <a:buNone/>
              <a:defRPr sz="2400"/>
            </a:lvl7pPr>
            <a:lvl8pPr lvl="7">
              <a:buNone/>
              <a:defRPr sz="2400"/>
            </a:lvl8pPr>
            <a:lvl9pPr lvl="8">
              <a:buNone/>
              <a:defRPr sz="2400"/>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6"/>
        <p:cNvGrpSpPr/>
        <p:nvPr/>
      </p:nvGrpSpPr>
      <p:grpSpPr>
        <a:xfrm>
          <a:off x="0" y="0"/>
          <a:ext cx="0" cy="0"/>
          <a:chOff x="0" y="0"/>
          <a:chExt cx="0" cy="0"/>
        </a:xfrm>
      </p:grpSpPr>
      <p:sp>
        <p:nvSpPr>
          <p:cNvPr id="47" name="Google Shape;47;p8"/>
          <p:cNvSpPr/>
          <p:nvPr/>
        </p:nvSpPr>
        <p:spPr>
          <a:xfrm flipH="1">
            <a:off x="-75" y="0"/>
            <a:ext cx="6696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8"/>
          <p:cNvSpPr/>
          <p:nvPr/>
        </p:nvSpPr>
        <p:spPr>
          <a:xfrm flipH="1">
            <a:off x="-75" y="0"/>
            <a:ext cx="669600" cy="1140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8"/>
          <p:cNvSpPr txBox="1">
            <a:spLocks noGrp="1"/>
          </p:cNvSpPr>
          <p:nvPr>
            <p:ph type="title"/>
          </p:nvPr>
        </p:nvSpPr>
        <p:spPr>
          <a:xfrm>
            <a:off x="844425" y="5598"/>
            <a:ext cx="3552600" cy="11400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50" name="Google Shape;50;p8"/>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11"/>
          <p:cNvSpPr/>
          <p:nvPr/>
        </p:nvSpPr>
        <p:spPr>
          <a:xfrm flipH="1">
            <a:off x="-75" y="0"/>
            <a:ext cx="6696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1"/>
          <p:cNvSpPr/>
          <p:nvPr/>
        </p:nvSpPr>
        <p:spPr>
          <a:xfrm flipH="1">
            <a:off x="-75" y="0"/>
            <a:ext cx="669600" cy="1140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1"/>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44425" y="5598"/>
            <a:ext cx="3552600" cy="11400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1pPr>
            <a:lvl2pPr lvl="1">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2pPr>
            <a:lvl3pPr lvl="2">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3pPr>
            <a:lvl4pPr lvl="3">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4pPr>
            <a:lvl5pPr lvl="4">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5pPr>
            <a:lvl6pPr lvl="5">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6pPr>
            <a:lvl7pPr lvl="6">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7pPr>
            <a:lvl8pPr lvl="7">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8pPr>
            <a:lvl9pPr lvl="8">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9pPr>
          </a:lstStyle>
          <a:p>
            <a:endParaRPr/>
          </a:p>
        </p:txBody>
      </p:sp>
      <p:sp>
        <p:nvSpPr>
          <p:cNvPr id="7" name="Google Shape;7;p1"/>
          <p:cNvSpPr txBox="1">
            <a:spLocks noGrp="1"/>
          </p:cNvSpPr>
          <p:nvPr>
            <p:ph type="body" idx="1"/>
          </p:nvPr>
        </p:nvSpPr>
        <p:spPr>
          <a:xfrm>
            <a:off x="844425" y="1538075"/>
            <a:ext cx="5169000" cy="33879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dk2"/>
              </a:buClr>
              <a:buSzPts val="3000"/>
              <a:buFont typeface="Source Sans Pro"/>
              <a:buChar char="▹"/>
              <a:defRPr sz="3000">
                <a:solidFill>
                  <a:schemeClr val="dk1"/>
                </a:solidFill>
                <a:latin typeface="Source Sans Pro"/>
                <a:ea typeface="Source Sans Pro"/>
                <a:cs typeface="Source Sans Pro"/>
                <a:sym typeface="Source Sans Pro"/>
              </a:defRPr>
            </a:lvl1pPr>
            <a:lvl2pPr marL="914400" lvl="1" indent="-381000">
              <a:spcBef>
                <a:spcPts val="0"/>
              </a:spcBef>
              <a:spcAft>
                <a:spcPts val="0"/>
              </a:spcAft>
              <a:buClr>
                <a:schemeClr val="dk2"/>
              </a:buClr>
              <a:buSzPts val="2400"/>
              <a:buFont typeface="Source Sans Pro"/>
              <a:buChar char="▸"/>
              <a:defRPr sz="2400">
                <a:solidFill>
                  <a:schemeClr val="dk1"/>
                </a:solidFill>
                <a:latin typeface="Source Sans Pro"/>
                <a:ea typeface="Source Sans Pro"/>
                <a:cs typeface="Source Sans Pro"/>
                <a:sym typeface="Source Sans Pro"/>
              </a:defRPr>
            </a:lvl2pPr>
            <a:lvl3pPr marL="1371600" lvl="2" indent="-381000">
              <a:spcBef>
                <a:spcPts val="0"/>
              </a:spcBef>
              <a:spcAft>
                <a:spcPts val="0"/>
              </a:spcAft>
              <a:buClr>
                <a:schemeClr val="dk2"/>
              </a:buClr>
              <a:buSzPts val="2400"/>
              <a:buFont typeface="Source Sans Pro"/>
              <a:buChar char="⬩"/>
              <a:defRPr sz="2400">
                <a:solidFill>
                  <a:schemeClr val="dk1"/>
                </a:solidFill>
                <a:latin typeface="Source Sans Pro"/>
                <a:ea typeface="Source Sans Pro"/>
                <a:cs typeface="Source Sans Pro"/>
                <a:sym typeface="Source Sans Pro"/>
              </a:defRPr>
            </a:lvl3pPr>
            <a:lvl4pPr marL="1828800" lvl="3"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4pPr>
            <a:lvl5pPr marL="2286000" lvl="4"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5pPr>
            <a:lvl6pPr marL="2743200" lvl="5"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6pPr>
            <a:lvl7pPr marL="3200400" lvl="6"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7pPr>
            <a:lvl8pPr marL="3657600" lvl="7"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8pPr>
            <a:lvl9pPr marL="4114800" lvl="8"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75" y="0"/>
            <a:ext cx="669600" cy="1140000"/>
          </a:xfrm>
          <a:prstGeom prst="rect">
            <a:avLst/>
          </a:prstGeom>
          <a:noFill/>
          <a:ln>
            <a:noFill/>
          </a:ln>
        </p:spPr>
        <p:txBody>
          <a:bodyPr spcFirstLastPara="1" wrap="square" lIns="91425" tIns="91425" rIns="91425" bIns="91425" anchor="b" anchorCtr="0">
            <a:noAutofit/>
          </a:bodyPr>
          <a:lstStyle>
            <a:lvl1pPr lvl="0" algn="ctr" rtl="0">
              <a:buNone/>
              <a:defRPr sz="2400">
                <a:solidFill>
                  <a:schemeClr val="lt1"/>
                </a:solidFill>
                <a:latin typeface="Dosis"/>
                <a:ea typeface="Dosis"/>
                <a:cs typeface="Dosis"/>
                <a:sym typeface="Dosis"/>
              </a:defRPr>
            </a:lvl1pPr>
            <a:lvl2pPr lvl="1" algn="ctr" rtl="0">
              <a:buNone/>
              <a:defRPr sz="2400">
                <a:solidFill>
                  <a:schemeClr val="lt1"/>
                </a:solidFill>
                <a:latin typeface="Dosis"/>
                <a:ea typeface="Dosis"/>
                <a:cs typeface="Dosis"/>
                <a:sym typeface="Dosis"/>
              </a:defRPr>
            </a:lvl2pPr>
            <a:lvl3pPr lvl="2" algn="ctr" rtl="0">
              <a:buNone/>
              <a:defRPr sz="2400">
                <a:solidFill>
                  <a:schemeClr val="lt1"/>
                </a:solidFill>
                <a:latin typeface="Dosis"/>
                <a:ea typeface="Dosis"/>
                <a:cs typeface="Dosis"/>
                <a:sym typeface="Dosis"/>
              </a:defRPr>
            </a:lvl3pPr>
            <a:lvl4pPr lvl="3" algn="ctr" rtl="0">
              <a:buNone/>
              <a:defRPr sz="2400">
                <a:solidFill>
                  <a:schemeClr val="lt1"/>
                </a:solidFill>
                <a:latin typeface="Dosis"/>
                <a:ea typeface="Dosis"/>
                <a:cs typeface="Dosis"/>
                <a:sym typeface="Dosis"/>
              </a:defRPr>
            </a:lvl4pPr>
            <a:lvl5pPr lvl="4" algn="ctr" rtl="0">
              <a:buNone/>
              <a:defRPr sz="2400">
                <a:solidFill>
                  <a:schemeClr val="lt1"/>
                </a:solidFill>
                <a:latin typeface="Dosis"/>
                <a:ea typeface="Dosis"/>
                <a:cs typeface="Dosis"/>
                <a:sym typeface="Dosis"/>
              </a:defRPr>
            </a:lvl5pPr>
            <a:lvl6pPr lvl="5" algn="ctr" rtl="0">
              <a:buNone/>
              <a:defRPr sz="2400">
                <a:solidFill>
                  <a:schemeClr val="lt1"/>
                </a:solidFill>
                <a:latin typeface="Dosis"/>
                <a:ea typeface="Dosis"/>
                <a:cs typeface="Dosis"/>
                <a:sym typeface="Dosis"/>
              </a:defRPr>
            </a:lvl6pPr>
            <a:lvl7pPr lvl="6" algn="ctr" rtl="0">
              <a:buNone/>
              <a:defRPr sz="2400">
                <a:solidFill>
                  <a:schemeClr val="lt1"/>
                </a:solidFill>
                <a:latin typeface="Dosis"/>
                <a:ea typeface="Dosis"/>
                <a:cs typeface="Dosis"/>
                <a:sym typeface="Dosis"/>
              </a:defRPr>
            </a:lvl7pPr>
            <a:lvl8pPr lvl="7" algn="ctr" rtl="0">
              <a:buNone/>
              <a:defRPr sz="2400">
                <a:solidFill>
                  <a:schemeClr val="lt1"/>
                </a:solidFill>
                <a:latin typeface="Dosis"/>
                <a:ea typeface="Dosis"/>
                <a:cs typeface="Dosis"/>
                <a:sym typeface="Dosis"/>
              </a:defRPr>
            </a:lvl8pPr>
            <a:lvl9pPr lvl="8" algn="ctr" rtl="0">
              <a:buNone/>
              <a:defRPr sz="2400">
                <a:solidFill>
                  <a:schemeClr val="lt1"/>
                </a:solidFill>
                <a:latin typeface="Dosis"/>
                <a:ea typeface="Dosis"/>
                <a:cs typeface="Dosis"/>
                <a:sym typeface="Dosis"/>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4" r:id="rId5"/>
    <p:sldLayoutId id="2147483657"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grpSp>
        <p:nvGrpSpPr>
          <p:cNvPr id="69" name="Google Shape;69;p12"/>
          <p:cNvGrpSpPr/>
          <p:nvPr/>
        </p:nvGrpSpPr>
        <p:grpSpPr>
          <a:xfrm>
            <a:off x="6533474" y="417731"/>
            <a:ext cx="2120985" cy="4361089"/>
            <a:chOff x="5160100" y="1609475"/>
            <a:chExt cx="975300" cy="2005375"/>
          </a:xfrm>
        </p:grpSpPr>
        <p:sp>
          <p:nvSpPr>
            <p:cNvPr id="70" name="Google Shape;70;p12"/>
            <p:cNvSpPr/>
            <p:nvPr/>
          </p:nvSpPr>
          <p:spPr>
            <a:xfrm>
              <a:off x="5160100" y="1609475"/>
              <a:ext cx="975300" cy="2005375"/>
            </a:xfrm>
            <a:custGeom>
              <a:avLst/>
              <a:gdLst/>
              <a:ahLst/>
              <a:cxnLst/>
              <a:rect l="l" t="t" r="r" b="b"/>
              <a:pathLst>
                <a:path w="39012" h="80215" extrusionOk="0">
                  <a:moveTo>
                    <a:pt x="19506" y="53273"/>
                  </a:moveTo>
                  <a:lnTo>
                    <a:pt x="19628" y="54309"/>
                  </a:lnTo>
                  <a:lnTo>
                    <a:pt x="19689" y="54858"/>
                  </a:lnTo>
                  <a:lnTo>
                    <a:pt x="19689" y="55406"/>
                  </a:lnTo>
                  <a:lnTo>
                    <a:pt x="19567" y="56442"/>
                  </a:lnTo>
                  <a:lnTo>
                    <a:pt x="19567" y="56930"/>
                  </a:lnTo>
                  <a:lnTo>
                    <a:pt x="19628" y="57418"/>
                  </a:lnTo>
                  <a:lnTo>
                    <a:pt x="19689" y="57844"/>
                  </a:lnTo>
                  <a:lnTo>
                    <a:pt x="19872" y="58210"/>
                  </a:lnTo>
                  <a:lnTo>
                    <a:pt x="19933" y="58454"/>
                  </a:lnTo>
                  <a:lnTo>
                    <a:pt x="19933" y="58698"/>
                  </a:lnTo>
                  <a:lnTo>
                    <a:pt x="19933" y="59246"/>
                  </a:lnTo>
                  <a:lnTo>
                    <a:pt x="19872" y="60283"/>
                  </a:lnTo>
                  <a:lnTo>
                    <a:pt x="19750" y="61319"/>
                  </a:lnTo>
                  <a:lnTo>
                    <a:pt x="19689" y="62843"/>
                  </a:lnTo>
                  <a:lnTo>
                    <a:pt x="19628" y="64305"/>
                  </a:lnTo>
                  <a:lnTo>
                    <a:pt x="19628" y="65281"/>
                  </a:lnTo>
                  <a:lnTo>
                    <a:pt x="19628" y="66195"/>
                  </a:lnTo>
                  <a:lnTo>
                    <a:pt x="19750" y="68267"/>
                  </a:lnTo>
                  <a:lnTo>
                    <a:pt x="19811" y="69486"/>
                  </a:lnTo>
                  <a:lnTo>
                    <a:pt x="19750" y="70645"/>
                  </a:lnTo>
                  <a:lnTo>
                    <a:pt x="19506" y="73022"/>
                  </a:lnTo>
                  <a:lnTo>
                    <a:pt x="19323" y="70888"/>
                  </a:lnTo>
                  <a:lnTo>
                    <a:pt x="19262" y="69791"/>
                  </a:lnTo>
                  <a:lnTo>
                    <a:pt x="19262" y="68694"/>
                  </a:lnTo>
                  <a:lnTo>
                    <a:pt x="19323" y="67658"/>
                  </a:lnTo>
                  <a:lnTo>
                    <a:pt x="19384" y="66561"/>
                  </a:lnTo>
                  <a:lnTo>
                    <a:pt x="19445" y="65464"/>
                  </a:lnTo>
                  <a:lnTo>
                    <a:pt x="19445" y="64366"/>
                  </a:lnTo>
                  <a:lnTo>
                    <a:pt x="19384" y="62599"/>
                  </a:lnTo>
                  <a:lnTo>
                    <a:pt x="19323" y="61745"/>
                  </a:lnTo>
                  <a:lnTo>
                    <a:pt x="19262" y="60831"/>
                  </a:lnTo>
                  <a:lnTo>
                    <a:pt x="19140" y="59612"/>
                  </a:lnTo>
                  <a:lnTo>
                    <a:pt x="19079" y="59002"/>
                  </a:lnTo>
                  <a:lnTo>
                    <a:pt x="19079" y="58698"/>
                  </a:lnTo>
                  <a:lnTo>
                    <a:pt x="19140" y="58393"/>
                  </a:lnTo>
                  <a:lnTo>
                    <a:pt x="19262" y="57844"/>
                  </a:lnTo>
                  <a:lnTo>
                    <a:pt x="19445" y="57235"/>
                  </a:lnTo>
                  <a:lnTo>
                    <a:pt x="19445" y="56625"/>
                  </a:lnTo>
                  <a:lnTo>
                    <a:pt x="19445" y="56016"/>
                  </a:lnTo>
                  <a:lnTo>
                    <a:pt x="19384" y="55345"/>
                  </a:lnTo>
                  <a:lnTo>
                    <a:pt x="19384" y="54614"/>
                  </a:lnTo>
                  <a:lnTo>
                    <a:pt x="19506" y="53273"/>
                  </a:lnTo>
                  <a:close/>
                  <a:moveTo>
                    <a:pt x="19445" y="0"/>
                  </a:moveTo>
                  <a:lnTo>
                    <a:pt x="18957" y="61"/>
                  </a:lnTo>
                  <a:lnTo>
                    <a:pt x="18287" y="183"/>
                  </a:lnTo>
                  <a:lnTo>
                    <a:pt x="17677" y="366"/>
                  </a:lnTo>
                  <a:lnTo>
                    <a:pt x="17068" y="670"/>
                  </a:lnTo>
                  <a:lnTo>
                    <a:pt x="16824" y="853"/>
                  </a:lnTo>
                  <a:lnTo>
                    <a:pt x="16580" y="1097"/>
                  </a:lnTo>
                  <a:lnTo>
                    <a:pt x="16336" y="1402"/>
                  </a:lnTo>
                  <a:lnTo>
                    <a:pt x="16153" y="1646"/>
                  </a:lnTo>
                  <a:lnTo>
                    <a:pt x="15788" y="2316"/>
                  </a:lnTo>
                  <a:lnTo>
                    <a:pt x="15605" y="2987"/>
                  </a:lnTo>
                  <a:lnTo>
                    <a:pt x="15483" y="3657"/>
                  </a:lnTo>
                  <a:lnTo>
                    <a:pt x="15422" y="4389"/>
                  </a:lnTo>
                  <a:lnTo>
                    <a:pt x="15422" y="5059"/>
                  </a:lnTo>
                  <a:lnTo>
                    <a:pt x="15422" y="5730"/>
                  </a:lnTo>
                  <a:lnTo>
                    <a:pt x="15544" y="6400"/>
                  </a:lnTo>
                  <a:lnTo>
                    <a:pt x="15666" y="7132"/>
                  </a:lnTo>
                  <a:lnTo>
                    <a:pt x="15849" y="7802"/>
                  </a:lnTo>
                  <a:lnTo>
                    <a:pt x="16275" y="9082"/>
                  </a:lnTo>
                  <a:lnTo>
                    <a:pt x="16397" y="9387"/>
                  </a:lnTo>
                  <a:lnTo>
                    <a:pt x="16580" y="9631"/>
                  </a:lnTo>
                  <a:lnTo>
                    <a:pt x="16824" y="9874"/>
                  </a:lnTo>
                  <a:lnTo>
                    <a:pt x="16946" y="9996"/>
                  </a:lnTo>
                  <a:lnTo>
                    <a:pt x="16946" y="10179"/>
                  </a:lnTo>
                  <a:lnTo>
                    <a:pt x="16946" y="10362"/>
                  </a:lnTo>
                  <a:lnTo>
                    <a:pt x="16763" y="11886"/>
                  </a:lnTo>
                  <a:lnTo>
                    <a:pt x="16763" y="12069"/>
                  </a:lnTo>
                  <a:lnTo>
                    <a:pt x="16702" y="12252"/>
                  </a:lnTo>
                  <a:lnTo>
                    <a:pt x="16641" y="12313"/>
                  </a:lnTo>
                  <a:lnTo>
                    <a:pt x="16458" y="12373"/>
                  </a:lnTo>
                  <a:lnTo>
                    <a:pt x="16093" y="12617"/>
                  </a:lnTo>
                  <a:lnTo>
                    <a:pt x="15422" y="13044"/>
                  </a:lnTo>
                  <a:lnTo>
                    <a:pt x="14752" y="13471"/>
                  </a:lnTo>
                  <a:lnTo>
                    <a:pt x="14508" y="13653"/>
                  </a:lnTo>
                  <a:lnTo>
                    <a:pt x="14325" y="13775"/>
                  </a:lnTo>
                  <a:lnTo>
                    <a:pt x="13350" y="13775"/>
                  </a:lnTo>
                  <a:lnTo>
                    <a:pt x="12496" y="13836"/>
                  </a:lnTo>
                  <a:lnTo>
                    <a:pt x="11765" y="13958"/>
                  </a:lnTo>
                  <a:lnTo>
                    <a:pt x="11033" y="14141"/>
                  </a:lnTo>
                  <a:lnTo>
                    <a:pt x="10668" y="14263"/>
                  </a:lnTo>
                  <a:lnTo>
                    <a:pt x="10363" y="14385"/>
                  </a:lnTo>
                  <a:lnTo>
                    <a:pt x="9997" y="14629"/>
                  </a:lnTo>
                  <a:lnTo>
                    <a:pt x="9753" y="14812"/>
                  </a:lnTo>
                  <a:lnTo>
                    <a:pt x="9510" y="15116"/>
                  </a:lnTo>
                  <a:lnTo>
                    <a:pt x="9266" y="15421"/>
                  </a:lnTo>
                  <a:lnTo>
                    <a:pt x="8900" y="16031"/>
                  </a:lnTo>
                  <a:lnTo>
                    <a:pt x="8534" y="16701"/>
                  </a:lnTo>
                  <a:lnTo>
                    <a:pt x="8230" y="17372"/>
                  </a:lnTo>
                  <a:lnTo>
                    <a:pt x="8108" y="17737"/>
                  </a:lnTo>
                  <a:lnTo>
                    <a:pt x="8047" y="18103"/>
                  </a:lnTo>
                  <a:lnTo>
                    <a:pt x="7986" y="18895"/>
                  </a:lnTo>
                  <a:lnTo>
                    <a:pt x="7986" y="19688"/>
                  </a:lnTo>
                  <a:lnTo>
                    <a:pt x="8047" y="20480"/>
                  </a:lnTo>
                  <a:lnTo>
                    <a:pt x="8047" y="20846"/>
                  </a:lnTo>
                  <a:lnTo>
                    <a:pt x="8047" y="21212"/>
                  </a:lnTo>
                  <a:lnTo>
                    <a:pt x="7864" y="22004"/>
                  </a:lnTo>
                  <a:lnTo>
                    <a:pt x="7620" y="23589"/>
                  </a:lnTo>
                  <a:lnTo>
                    <a:pt x="7376" y="25174"/>
                  </a:lnTo>
                  <a:lnTo>
                    <a:pt x="7315" y="26758"/>
                  </a:lnTo>
                  <a:lnTo>
                    <a:pt x="7254" y="27124"/>
                  </a:lnTo>
                  <a:lnTo>
                    <a:pt x="7193" y="27490"/>
                  </a:lnTo>
                  <a:lnTo>
                    <a:pt x="7132" y="27856"/>
                  </a:lnTo>
                  <a:lnTo>
                    <a:pt x="6950" y="28160"/>
                  </a:lnTo>
                  <a:lnTo>
                    <a:pt x="6706" y="28526"/>
                  </a:lnTo>
                  <a:lnTo>
                    <a:pt x="6523" y="28892"/>
                  </a:lnTo>
                  <a:lnTo>
                    <a:pt x="5974" y="30172"/>
                  </a:lnTo>
                  <a:lnTo>
                    <a:pt x="5609" y="31452"/>
                  </a:lnTo>
                  <a:lnTo>
                    <a:pt x="5304" y="32732"/>
                  </a:lnTo>
                  <a:lnTo>
                    <a:pt x="5121" y="34073"/>
                  </a:lnTo>
                  <a:lnTo>
                    <a:pt x="4938" y="35536"/>
                  </a:lnTo>
                  <a:lnTo>
                    <a:pt x="4755" y="36267"/>
                  </a:lnTo>
                  <a:lnTo>
                    <a:pt x="4572" y="36998"/>
                  </a:lnTo>
                  <a:lnTo>
                    <a:pt x="4329" y="37669"/>
                  </a:lnTo>
                  <a:lnTo>
                    <a:pt x="4207" y="38035"/>
                  </a:lnTo>
                  <a:lnTo>
                    <a:pt x="4146" y="38218"/>
                  </a:lnTo>
                  <a:lnTo>
                    <a:pt x="4024" y="38400"/>
                  </a:lnTo>
                  <a:lnTo>
                    <a:pt x="3963" y="38461"/>
                  </a:lnTo>
                  <a:lnTo>
                    <a:pt x="3475" y="38461"/>
                  </a:lnTo>
                  <a:lnTo>
                    <a:pt x="3109" y="38583"/>
                  </a:lnTo>
                  <a:lnTo>
                    <a:pt x="2805" y="38766"/>
                  </a:lnTo>
                  <a:lnTo>
                    <a:pt x="2256" y="39315"/>
                  </a:lnTo>
                  <a:lnTo>
                    <a:pt x="1768" y="39863"/>
                  </a:lnTo>
                  <a:lnTo>
                    <a:pt x="1342" y="40412"/>
                  </a:lnTo>
                  <a:lnTo>
                    <a:pt x="854" y="41021"/>
                  </a:lnTo>
                  <a:lnTo>
                    <a:pt x="306" y="41387"/>
                  </a:lnTo>
                  <a:lnTo>
                    <a:pt x="123" y="41570"/>
                  </a:lnTo>
                  <a:lnTo>
                    <a:pt x="62" y="41692"/>
                  </a:lnTo>
                  <a:lnTo>
                    <a:pt x="1" y="41814"/>
                  </a:lnTo>
                  <a:lnTo>
                    <a:pt x="62" y="42058"/>
                  </a:lnTo>
                  <a:lnTo>
                    <a:pt x="245" y="42179"/>
                  </a:lnTo>
                  <a:lnTo>
                    <a:pt x="427" y="42240"/>
                  </a:lnTo>
                  <a:lnTo>
                    <a:pt x="610" y="42240"/>
                  </a:lnTo>
                  <a:lnTo>
                    <a:pt x="1098" y="42119"/>
                  </a:lnTo>
                  <a:lnTo>
                    <a:pt x="1525" y="41936"/>
                  </a:lnTo>
                  <a:lnTo>
                    <a:pt x="1768" y="41753"/>
                  </a:lnTo>
                  <a:lnTo>
                    <a:pt x="2012" y="41570"/>
                  </a:lnTo>
                  <a:lnTo>
                    <a:pt x="2195" y="41387"/>
                  </a:lnTo>
                  <a:lnTo>
                    <a:pt x="2317" y="41265"/>
                  </a:lnTo>
                  <a:lnTo>
                    <a:pt x="2439" y="41204"/>
                  </a:lnTo>
                  <a:lnTo>
                    <a:pt x="2439" y="41204"/>
                  </a:lnTo>
                  <a:lnTo>
                    <a:pt x="2317" y="41509"/>
                  </a:lnTo>
                  <a:lnTo>
                    <a:pt x="2256" y="41753"/>
                  </a:lnTo>
                  <a:lnTo>
                    <a:pt x="1951" y="42240"/>
                  </a:lnTo>
                  <a:lnTo>
                    <a:pt x="1281" y="43459"/>
                  </a:lnTo>
                  <a:lnTo>
                    <a:pt x="976" y="44008"/>
                  </a:lnTo>
                  <a:lnTo>
                    <a:pt x="854" y="44252"/>
                  </a:lnTo>
                  <a:lnTo>
                    <a:pt x="854" y="44435"/>
                  </a:lnTo>
                  <a:lnTo>
                    <a:pt x="915" y="44557"/>
                  </a:lnTo>
                  <a:lnTo>
                    <a:pt x="1037" y="44739"/>
                  </a:lnTo>
                  <a:lnTo>
                    <a:pt x="1159" y="44861"/>
                  </a:lnTo>
                  <a:lnTo>
                    <a:pt x="1342" y="44800"/>
                  </a:lnTo>
                  <a:lnTo>
                    <a:pt x="1525" y="44739"/>
                  </a:lnTo>
                  <a:lnTo>
                    <a:pt x="1829" y="44435"/>
                  </a:lnTo>
                  <a:lnTo>
                    <a:pt x="2073" y="44130"/>
                  </a:lnTo>
                  <a:lnTo>
                    <a:pt x="2561" y="43399"/>
                  </a:lnTo>
                  <a:lnTo>
                    <a:pt x="2805" y="43033"/>
                  </a:lnTo>
                  <a:lnTo>
                    <a:pt x="3048" y="42789"/>
                  </a:lnTo>
                  <a:lnTo>
                    <a:pt x="3048" y="42789"/>
                  </a:lnTo>
                  <a:lnTo>
                    <a:pt x="2988" y="43094"/>
                  </a:lnTo>
                  <a:lnTo>
                    <a:pt x="2927" y="43459"/>
                  </a:lnTo>
                  <a:lnTo>
                    <a:pt x="2622" y="44191"/>
                  </a:lnTo>
                  <a:lnTo>
                    <a:pt x="2378" y="44861"/>
                  </a:lnTo>
                  <a:lnTo>
                    <a:pt x="2256" y="45227"/>
                  </a:lnTo>
                  <a:lnTo>
                    <a:pt x="2256" y="45593"/>
                  </a:lnTo>
                  <a:lnTo>
                    <a:pt x="2378" y="45776"/>
                  </a:lnTo>
                  <a:lnTo>
                    <a:pt x="2500" y="45898"/>
                  </a:lnTo>
                  <a:lnTo>
                    <a:pt x="2683" y="45959"/>
                  </a:lnTo>
                  <a:lnTo>
                    <a:pt x="2866" y="45898"/>
                  </a:lnTo>
                  <a:lnTo>
                    <a:pt x="3048" y="45776"/>
                  </a:lnTo>
                  <a:lnTo>
                    <a:pt x="3170" y="45532"/>
                  </a:lnTo>
                  <a:lnTo>
                    <a:pt x="3353" y="45166"/>
                  </a:lnTo>
                  <a:lnTo>
                    <a:pt x="3719" y="44252"/>
                  </a:lnTo>
                  <a:lnTo>
                    <a:pt x="4085" y="43277"/>
                  </a:lnTo>
                  <a:lnTo>
                    <a:pt x="4024" y="44130"/>
                  </a:lnTo>
                  <a:lnTo>
                    <a:pt x="3963" y="44922"/>
                  </a:lnTo>
                  <a:lnTo>
                    <a:pt x="3963" y="45349"/>
                  </a:lnTo>
                  <a:lnTo>
                    <a:pt x="4024" y="45593"/>
                  </a:lnTo>
                  <a:lnTo>
                    <a:pt x="4146" y="45776"/>
                  </a:lnTo>
                  <a:lnTo>
                    <a:pt x="4268" y="45837"/>
                  </a:lnTo>
                  <a:lnTo>
                    <a:pt x="4450" y="45837"/>
                  </a:lnTo>
                  <a:lnTo>
                    <a:pt x="4633" y="45776"/>
                  </a:lnTo>
                  <a:lnTo>
                    <a:pt x="4755" y="45654"/>
                  </a:lnTo>
                  <a:lnTo>
                    <a:pt x="4816" y="45349"/>
                  </a:lnTo>
                  <a:lnTo>
                    <a:pt x="4877" y="45105"/>
                  </a:lnTo>
                  <a:lnTo>
                    <a:pt x="4938" y="44496"/>
                  </a:lnTo>
                  <a:lnTo>
                    <a:pt x="4999" y="43642"/>
                  </a:lnTo>
                  <a:lnTo>
                    <a:pt x="5060" y="43338"/>
                  </a:lnTo>
                  <a:lnTo>
                    <a:pt x="5060" y="43216"/>
                  </a:lnTo>
                  <a:lnTo>
                    <a:pt x="5182" y="43094"/>
                  </a:lnTo>
                  <a:lnTo>
                    <a:pt x="5243" y="43277"/>
                  </a:lnTo>
                  <a:lnTo>
                    <a:pt x="5243" y="43459"/>
                  </a:lnTo>
                  <a:lnTo>
                    <a:pt x="5182" y="43886"/>
                  </a:lnTo>
                  <a:lnTo>
                    <a:pt x="5121" y="44374"/>
                  </a:lnTo>
                  <a:lnTo>
                    <a:pt x="5121" y="44800"/>
                  </a:lnTo>
                  <a:lnTo>
                    <a:pt x="5182" y="45044"/>
                  </a:lnTo>
                  <a:lnTo>
                    <a:pt x="5365" y="45227"/>
                  </a:lnTo>
                  <a:lnTo>
                    <a:pt x="5426" y="45288"/>
                  </a:lnTo>
                  <a:lnTo>
                    <a:pt x="5609" y="45288"/>
                  </a:lnTo>
                  <a:lnTo>
                    <a:pt x="5730" y="45227"/>
                  </a:lnTo>
                  <a:lnTo>
                    <a:pt x="5852" y="45044"/>
                  </a:lnTo>
                  <a:lnTo>
                    <a:pt x="5913" y="44861"/>
                  </a:lnTo>
                  <a:lnTo>
                    <a:pt x="6035" y="44496"/>
                  </a:lnTo>
                  <a:lnTo>
                    <a:pt x="6035" y="43642"/>
                  </a:lnTo>
                  <a:lnTo>
                    <a:pt x="6157" y="42484"/>
                  </a:lnTo>
                  <a:lnTo>
                    <a:pt x="6218" y="42240"/>
                  </a:lnTo>
                  <a:lnTo>
                    <a:pt x="6340" y="41997"/>
                  </a:lnTo>
                  <a:lnTo>
                    <a:pt x="6645" y="41082"/>
                  </a:lnTo>
                  <a:lnTo>
                    <a:pt x="6767" y="40595"/>
                  </a:lnTo>
                  <a:lnTo>
                    <a:pt x="6828" y="40107"/>
                  </a:lnTo>
                  <a:lnTo>
                    <a:pt x="6767" y="39802"/>
                  </a:lnTo>
                  <a:lnTo>
                    <a:pt x="6706" y="39558"/>
                  </a:lnTo>
                  <a:lnTo>
                    <a:pt x="6767" y="39315"/>
                  </a:lnTo>
                  <a:lnTo>
                    <a:pt x="6889" y="39132"/>
                  </a:lnTo>
                  <a:lnTo>
                    <a:pt x="7376" y="37974"/>
                  </a:lnTo>
                  <a:lnTo>
                    <a:pt x="7925" y="36877"/>
                  </a:lnTo>
                  <a:lnTo>
                    <a:pt x="9266" y="34256"/>
                  </a:lnTo>
                  <a:lnTo>
                    <a:pt x="9875" y="32915"/>
                  </a:lnTo>
                  <a:lnTo>
                    <a:pt x="10363" y="31574"/>
                  </a:lnTo>
                  <a:lnTo>
                    <a:pt x="10607" y="30781"/>
                  </a:lnTo>
                  <a:lnTo>
                    <a:pt x="10729" y="30050"/>
                  </a:lnTo>
                  <a:lnTo>
                    <a:pt x="11094" y="28526"/>
                  </a:lnTo>
                  <a:lnTo>
                    <a:pt x="11521" y="27185"/>
                  </a:lnTo>
                  <a:lnTo>
                    <a:pt x="12009" y="25844"/>
                  </a:lnTo>
                  <a:lnTo>
                    <a:pt x="12374" y="27307"/>
                  </a:lnTo>
                  <a:lnTo>
                    <a:pt x="12557" y="27856"/>
                  </a:lnTo>
                  <a:lnTo>
                    <a:pt x="12679" y="28465"/>
                  </a:lnTo>
                  <a:lnTo>
                    <a:pt x="12679" y="29136"/>
                  </a:lnTo>
                  <a:lnTo>
                    <a:pt x="12679" y="29806"/>
                  </a:lnTo>
                  <a:lnTo>
                    <a:pt x="12618" y="31878"/>
                  </a:lnTo>
                  <a:lnTo>
                    <a:pt x="12618" y="32427"/>
                  </a:lnTo>
                  <a:lnTo>
                    <a:pt x="12618" y="33037"/>
                  </a:lnTo>
                  <a:lnTo>
                    <a:pt x="12679" y="33280"/>
                  </a:lnTo>
                  <a:lnTo>
                    <a:pt x="12801" y="33524"/>
                  </a:lnTo>
                  <a:lnTo>
                    <a:pt x="12801" y="33768"/>
                  </a:lnTo>
                  <a:lnTo>
                    <a:pt x="12801" y="34012"/>
                  </a:lnTo>
                  <a:lnTo>
                    <a:pt x="12679" y="34560"/>
                  </a:lnTo>
                  <a:lnTo>
                    <a:pt x="12313" y="36633"/>
                  </a:lnTo>
                  <a:lnTo>
                    <a:pt x="12192" y="37669"/>
                  </a:lnTo>
                  <a:lnTo>
                    <a:pt x="12131" y="38705"/>
                  </a:lnTo>
                  <a:lnTo>
                    <a:pt x="12070" y="40839"/>
                  </a:lnTo>
                  <a:lnTo>
                    <a:pt x="12131" y="42972"/>
                  </a:lnTo>
                  <a:lnTo>
                    <a:pt x="12252" y="45044"/>
                  </a:lnTo>
                  <a:lnTo>
                    <a:pt x="12435" y="47178"/>
                  </a:lnTo>
                  <a:lnTo>
                    <a:pt x="12740" y="49250"/>
                  </a:lnTo>
                  <a:lnTo>
                    <a:pt x="13106" y="51261"/>
                  </a:lnTo>
                  <a:lnTo>
                    <a:pt x="13593" y="53334"/>
                  </a:lnTo>
                  <a:lnTo>
                    <a:pt x="14081" y="55041"/>
                  </a:lnTo>
                  <a:lnTo>
                    <a:pt x="14264" y="55955"/>
                  </a:lnTo>
                  <a:lnTo>
                    <a:pt x="14325" y="56869"/>
                  </a:lnTo>
                  <a:lnTo>
                    <a:pt x="14264" y="57601"/>
                  </a:lnTo>
                  <a:lnTo>
                    <a:pt x="14203" y="58393"/>
                  </a:lnTo>
                  <a:lnTo>
                    <a:pt x="13837" y="59856"/>
                  </a:lnTo>
                  <a:lnTo>
                    <a:pt x="13654" y="60892"/>
                  </a:lnTo>
                  <a:lnTo>
                    <a:pt x="13532" y="61928"/>
                  </a:lnTo>
                  <a:lnTo>
                    <a:pt x="13472" y="62964"/>
                  </a:lnTo>
                  <a:lnTo>
                    <a:pt x="13532" y="64001"/>
                  </a:lnTo>
                  <a:lnTo>
                    <a:pt x="13715" y="65037"/>
                  </a:lnTo>
                  <a:lnTo>
                    <a:pt x="13898" y="66012"/>
                  </a:lnTo>
                  <a:lnTo>
                    <a:pt x="14508" y="67963"/>
                  </a:lnTo>
                  <a:lnTo>
                    <a:pt x="15605" y="71681"/>
                  </a:lnTo>
                  <a:lnTo>
                    <a:pt x="16032" y="73144"/>
                  </a:lnTo>
                  <a:lnTo>
                    <a:pt x="16458" y="74606"/>
                  </a:lnTo>
                  <a:lnTo>
                    <a:pt x="16580" y="75094"/>
                  </a:lnTo>
                  <a:lnTo>
                    <a:pt x="16641" y="75399"/>
                  </a:lnTo>
                  <a:lnTo>
                    <a:pt x="16641" y="75643"/>
                  </a:lnTo>
                  <a:lnTo>
                    <a:pt x="16519" y="76069"/>
                  </a:lnTo>
                  <a:lnTo>
                    <a:pt x="16336" y="76496"/>
                  </a:lnTo>
                  <a:lnTo>
                    <a:pt x="15849" y="77227"/>
                  </a:lnTo>
                  <a:lnTo>
                    <a:pt x="15422" y="77959"/>
                  </a:lnTo>
                  <a:lnTo>
                    <a:pt x="15117" y="78264"/>
                  </a:lnTo>
                  <a:lnTo>
                    <a:pt x="14813" y="78507"/>
                  </a:lnTo>
                  <a:lnTo>
                    <a:pt x="14569" y="78690"/>
                  </a:lnTo>
                  <a:lnTo>
                    <a:pt x="14386" y="78873"/>
                  </a:lnTo>
                  <a:lnTo>
                    <a:pt x="14386" y="79056"/>
                  </a:lnTo>
                  <a:lnTo>
                    <a:pt x="14447" y="79239"/>
                  </a:lnTo>
                  <a:lnTo>
                    <a:pt x="14569" y="79361"/>
                  </a:lnTo>
                  <a:lnTo>
                    <a:pt x="14752" y="79483"/>
                  </a:lnTo>
                  <a:lnTo>
                    <a:pt x="15117" y="79605"/>
                  </a:lnTo>
                  <a:lnTo>
                    <a:pt x="15483" y="79666"/>
                  </a:lnTo>
                  <a:lnTo>
                    <a:pt x="16032" y="79787"/>
                  </a:lnTo>
                  <a:lnTo>
                    <a:pt x="16580" y="79848"/>
                  </a:lnTo>
                  <a:lnTo>
                    <a:pt x="17007" y="79848"/>
                  </a:lnTo>
                  <a:lnTo>
                    <a:pt x="17434" y="79787"/>
                  </a:lnTo>
                  <a:lnTo>
                    <a:pt x="17555" y="79787"/>
                  </a:lnTo>
                  <a:lnTo>
                    <a:pt x="17677" y="79970"/>
                  </a:lnTo>
                  <a:lnTo>
                    <a:pt x="17921" y="80092"/>
                  </a:lnTo>
                  <a:lnTo>
                    <a:pt x="18165" y="80153"/>
                  </a:lnTo>
                  <a:lnTo>
                    <a:pt x="18592" y="80214"/>
                  </a:lnTo>
                  <a:lnTo>
                    <a:pt x="18957" y="80092"/>
                  </a:lnTo>
                  <a:lnTo>
                    <a:pt x="19140" y="80031"/>
                  </a:lnTo>
                  <a:lnTo>
                    <a:pt x="19323" y="79909"/>
                  </a:lnTo>
                  <a:lnTo>
                    <a:pt x="19445" y="79727"/>
                  </a:lnTo>
                  <a:lnTo>
                    <a:pt x="19506" y="79544"/>
                  </a:lnTo>
                  <a:lnTo>
                    <a:pt x="19689" y="79787"/>
                  </a:lnTo>
                  <a:lnTo>
                    <a:pt x="19872" y="80031"/>
                  </a:lnTo>
                  <a:lnTo>
                    <a:pt x="20115" y="80153"/>
                  </a:lnTo>
                  <a:lnTo>
                    <a:pt x="20420" y="80214"/>
                  </a:lnTo>
                  <a:lnTo>
                    <a:pt x="20725" y="80214"/>
                  </a:lnTo>
                  <a:lnTo>
                    <a:pt x="21091" y="80153"/>
                  </a:lnTo>
                  <a:lnTo>
                    <a:pt x="21335" y="79970"/>
                  </a:lnTo>
                  <a:lnTo>
                    <a:pt x="21456" y="79848"/>
                  </a:lnTo>
                  <a:lnTo>
                    <a:pt x="21517" y="79727"/>
                  </a:lnTo>
                  <a:lnTo>
                    <a:pt x="21700" y="79787"/>
                  </a:lnTo>
                  <a:lnTo>
                    <a:pt x="21944" y="79848"/>
                  </a:lnTo>
                  <a:lnTo>
                    <a:pt x="22371" y="79848"/>
                  </a:lnTo>
                  <a:lnTo>
                    <a:pt x="22858" y="79787"/>
                  </a:lnTo>
                  <a:lnTo>
                    <a:pt x="23285" y="79727"/>
                  </a:lnTo>
                  <a:lnTo>
                    <a:pt x="24138" y="79544"/>
                  </a:lnTo>
                  <a:lnTo>
                    <a:pt x="24260" y="79483"/>
                  </a:lnTo>
                  <a:lnTo>
                    <a:pt x="24443" y="79422"/>
                  </a:lnTo>
                  <a:lnTo>
                    <a:pt x="24565" y="79300"/>
                  </a:lnTo>
                  <a:lnTo>
                    <a:pt x="24687" y="79117"/>
                  </a:lnTo>
                  <a:lnTo>
                    <a:pt x="24687" y="78934"/>
                  </a:lnTo>
                  <a:lnTo>
                    <a:pt x="24626" y="78812"/>
                  </a:lnTo>
                  <a:lnTo>
                    <a:pt x="24382" y="78629"/>
                  </a:lnTo>
                  <a:lnTo>
                    <a:pt x="23895" y="78203"/>
                  </a:lnTo>
                  <a:lnTo>
                    <a:pt x="23590" y="77898"/>
                  </a:lnTo>
                  <a:lnTo>
                    <a:pt x="23346" y="77471"/>
                  </a:lnTo>
                  <a:lnTo>
                    <a:pt x="22858" y="76679"/>
                  </a:lnTo>
                  <a:lnTo>
                    <a:pt x="22554" y="76008"/>
                  </a:lnTo>
                  <a:lnTo>
                    <a:pt x="22432" y="75643"/>
                  </a:lnTo>
                  <a:lnTo>
                    <a:pt x="22432" y="75277"/>
                  </a:lnTo>
                  <a:lnTo>
                    <a:pt x="22554" y="74667"/>
                  </a:lnTo>
                  <a:lnTo>
                    <a:pt x="22736" y="74058"/>
                  </a:lnTo>
                  <a:lnTo>
                    <a:pt x="23468" y="71559"/>
                  </a:lnTo>
                  <a:lnTo>
                    <a:pt x="24565" y="67902"/>
                  </a:lnTo>
                  <a:lnTo>
                    <a:pt x="25114" y="65951"/>
                  </a:lnTo>
                  <a:lnTo>
                    <a:pt x="25357" y="64976"/>
                  </a:lnTo>
                  <a:lnTo>
                    <a:pt x="25540" y="63940"/>
                  </a:lnTo>
                  <a:lnTo>
                    <a:pt x="25601" y="62964"/>
                  </a:lnTo>
                  <a:lnTo>
                    <a:pt x="25540" y="61928"/>
                  </a:lnTo>
                  <a:lnTo>
                    <a:pt x="25418" y="60953"/>
                  </a:lnTo>
                  <a:lnTo>
                    <a:pt x="25175" y="59978"/>
                  </a:lnTo>
                  <a:lnTo>
                    <a:pt x="24870" y="58393"/>
                  </a:lnTo>
                  <a:lnTo>
                    <a:pt x="24748" y="57662"/>
                  </a:lnTo>
                  <a:lnTo>
                    <a:pt x="24748" y="56869"/>
                  </a:lnTo>
                  <a:lnTo>
                    <a:pt x="24809" y="56016"/>
                  </a:lnTo>
                  <a:lnTo>
                    <a:pt x="24931" y="55162"/>
                  </a:lnTo>
                  <a:lnTo>
                    <a:pt x="25357" y="53456"/>
                  </a:lnTo>
                  <a:lnTo>
                    <a:pt x="25845" y="51505"/>
                  </a:lnTo>
                  <a:lnTo>
                    <a:pt x="26272" y="49555"/>
                  </a:lnTo>
                  <a:lnTo>
                    <a:pt x="26516" y="47543"/>
                  </a:lnTo>
                  <a:lnTo>
                    <a:pt x="26759" y="45532"/>
                  </a:lnTo>
                  <a:lnTo>
                    <a:pt x="26881" y="43459"/>
                  </a:lnTo>
                  <a:lnTo>
                    <a:pt x="26942" y="41387"/>
                  </a:lnTo>
                  <a:lnTo>
                    <a:pt x="26942" y="39376"/>
                  </a:lnTo>
                  <a:lnTo>
                    <a:pt x="26881" y="38339"/>
                  </a:lnTo>
                  <a:lnTo>
                    <a:pt x="26820" y="37364"/>
                  </a:lnTo>
                  <a:lnTo>
                    <a:pt x="26455" y="35414"/>
                  </a:lnTo>
                  <a:lnTo>
                    <a:pt x="26272" y="34377"/>
                  </a:lnTo>
                  <a:lnTo>
                    <a:pt x="26150" y="33890"/>
                  </a:lnTo>
                  <a:lnTo>
                    <a:pt x="26089" y="33646"/>
                  </a:lnTo>
                  <a:lnTo>
                    <a:pt x="26150" y="33402"/>
                  </a:lnTo>
                  <a:lnTo>
                    <a:pt x="26211" y="32976"/>
                  </a:lnTo>
                  <a:lnTo>
                    <a:pt x="26211" y="32610"/>
                  </a:lnTo>
                  <a:lnTo>
                    <a:pt x="26150" y="31817"/>
                  </a:lnTo>
                  <a:lnTo>
                    <a:pt x="26150" y="28770"/>
                  </a:lnTo>
                  <a:lnTo>
                    <a:pt x="26211" y="28282"/>
                  </a:lnTo>
                  <a:lnTo>
                    <a:pt x="26333" y="27856"/>
                  </a:lnTo>
                  <a:lnTo>
                    <a:pt x="26881" y="26027"/>
                  </a:lnTo>
                  <a:lnTo>
                    <a:pt x="27003" y="25661"/>
                  </a:lnTo>
                  <a:lnTo>
                    <a:pt x="27369" y="26758"/>
                  </a:lnTo>
                  <a:lnTo>
                    <a:pt x="27735" y="27856"/>
                  </a:lnTo>
                  <a:lnTo>
                    <a:pt x="27918" y="28526"/>
                  </a:lnTo>
                  <a:lnTo>
                    <a:pt x="28100" y="29196"/>
                  </a:lnTo>
                  <a:lnTo>
                    <a:pt x="28405" y="30598"/>
                  </a:lnTo>
                  <a:lnTo>
                    <a:pt x="28588" y="31269"/>
                  </a:lnTo>
                  <a:lnTo>
                    <a:pt x="28832" y="32000"/>
                  </a:lnTo>
                  <a:lnTo>
                    <a:pt x="29380" y="33341"/>
                  </a:lnTo>
                  <a:lnTo>
                    <a:pt x="29990" y="34682"/>
                  </a:lnTo>
                  <a:lnTo>
                    <a:pt x="30660" y="36023"/>
                  </a:lnTo>
                  <a:lnTo>
                    <a:pt x="31270" y="37242"/>
                  </a:lnTo>
                  <a:lnTo>
                    <a:pt x="31879" y="38522"/>
                  </a:lnTo>
                  <a:lnTo>
                    <a:pt x="32123" y="39010"/>
                  </a:lnTo>
                  <a:lnTo>
                    <a:pt x="32306" y="39498"/>
                  </a:lnTo>
                  <a:lnTo>
                    <a:pt x="32306" y="39680"/>
                  </a:lnTo>
                  <a:lnTo>
                    <a:pt x="32245" y="39924"/>
                  </a:lnTo>
                  <a:lnTo>
                    <a:pt x="32245" y="40168"/>
                  </a:lnTo>
                  <a:lnTo>
                    <a:pt x="32245" y="40473"/>
                  </a:lnTo>
                  <a:lnTo>
                    <a:pt x="32367" y="40899"/>
                  </a:lnTo>
                  <a:lnTo>
                    <a:pt x="32489" y="41387"/>
                  </a:lnTo>
                  <a:lnTo>
                    <a:pt x="32794" y="42240"/>
                  </a:lnTo>
                  <a:lnTo>
                    <a:pt x="32855" y="42606"/>
                  </a:lnTo>
                  <a:lnTo>
                    <a:pt x="32916" y="42972"/>
                  </a:lnTo>
                  <a:lnTo>
                    <a:pt x="32977" y="44069"/>
                  </a:lnTo>
                  <a:lnTo>
                    <a:pt x="33038" y="44496"/>
                  </a:lnTo>
                  <a:lnTo>
                    <a:pt x="33160" y="44922"/>
                  </a:lnTo>
                  <a:lnTo>
                    <a:pt x="33281" y="45166"/>
                  </a:lnTo>
                  <a:lnTo>
                    <a:pt x="33464" y="45288"/>
                  </a:lnTo>
                  <a:lnTo>
                    <a:pt x="33647" y="45288"/>
                  </a:lnTo>
                  <a:lnTo>
                    <a:pt x="33769" y="45166"/>
                  </a:lnTo>
                  <a:lnTo>
                    <a:pt x="33830" y="45044"/>
                  </a:lnTo>
                  <a:lnTo>
                    <a:pt x="33891" y="44800"/>
                  </a:lnTo>
                  <a:lnTo>
                    <a:pt x="33952" y="44557"/>
                  </a:lnTo>
                  <a:lnTo>
                    <a:pt x="33891" y="44008"/>
                  </a:lnTo>
                  <a:lnTo>
                    <a:pt x="33830" y="43520"/>
                  </a:lnTo>
                  <a:lnTo>
                    <a:pt x="33830" y="43277"/>
                  </a:lnTo>
                  <a:lnTo>
                    <a:pt x="33830" y="43216"/>
                  </a:lnTo>
                  <a:lnTo>
                    <a:pt x="33891" y="43094"/>
                  </a:lnTo>
                  <a:lnTo>
                    <a:pt x="33952" y="43216"/>
                  </a:lnTo>
                  <a:lnTo>
                    <a:pt x="34013" y="43338"/>
                  </a:lnTo>
                  <a:lnTo>
                    <a:pt x="34013" y="43642"/>
                  </a:lnTo>
                  <a:lnTo>
                    <a:pt x="34135" y="44496"/>
                  </a:lnTo>
                  <a:lnTo>
                    <a:pt x="34135" y="45105"/>
                  </a:lnTo>
                  <a:lnTo>
                    <a:pt x="34196" y="45349"/>
                  </a:lnTo>
                  <a:lnTo>
                    <a:pt x="34318" y="45654"/>
                  </a:lnTo>
                  <a:lnTo>
                    <a:pt x="34440" y="45776"/>
                  </a:lnTo>
                  <a:lnTo>
                    <a:pt x="34561" y="45837"/>
                  </a:lnTo>
                  <a:lnTo>
                    <a:pt x="34744" y="45837"/>
                  </a:lnTo>
                  <a:lnTo>
                    <a:pt x="34866" y="45776"/>
                  </a:lnTo>
                  <a:lnTo>
                    <a:pt x="34988" y="45593"/>
                  </a:lnTo>
                  <a:lnTo>
                    <a:pt x="35049" y="45410"/>
                  </a:lnTo>
                  <a:lnTo>
                    <a:pt x="35049" y="44922"/>
                  </a:lnTo>
                  <a:lnTo>
                    <a:pt x="34988" y="44130"/>
                  </a:lnTo>
                  <a:lnTo>
                    <a:pt x="34988" y="43703"/>
                  </a:lnTo>
                  <a:lnTo>
                    <a:pt x="34988" y="43277"/>
                  </a:lnTo>
                  <a:lnTo>
                    <a:pt x="35354" y="44252"/>
                  </a:lnTo>
                  <a:lnTo>
                    <a:pt x="35659" y="45166"/>
                  </a:lnTo>
                  <a:lnTo>
                    <a:pt x="35902" y="45593"/>
                  </a:lnTo>
                  <a:lnTo>
                    <a:pt x="36024" y="45776"/>
                  </a:lnTo>
                  <a:lnTo>
                    <a:pt x="36207" y="45898"/>
                  </a:lnTo>
                  <a:lnTo>
                    <a:pt x="36390" y="45959"/>
                  </a:lnTo>
                  <a:lnTo>
                    <a:pt x="36573" y="45898"/>
                  </a:lnTo>
                  <a:lnTo>
                    <a:pt x="36695" y="45776"/>
                  </a:lnTo>
                  <a:lnTo>
                    <a:pt x="36756" y="45593"/>
                  </a:lnTo>
                  <a:lnTo>
                    <a:pt x="36756" y="45227"/>
                  </a:lnTo>
                  <a:lnTo>
                    <a:pt x="36695" y="44861"/>
                  </a:lnTo>
                  <a:lnTo>
                    <a:pt x="36390" y="44191"/>
                  </a:lnTo>
                  <a:lnTo>
                    <a:pt x="36146" y="43459"/>
                  </a:lnTo>
                  <a:lnTo>
                    <a:pt x="36024" y="43094"/>
                  </a:lnTo>
                  <a:lnTo>
                    <a:pt x="35963" y="42789"/>
                  </a:lnTo>
                  <a:lnTo>
                    <a:pt x="35963" y="42789"/>
                  </a:lnTo>
                  <a:lnTo>
                    <a:pt x="36207" y="43033"/>
                  </a:lnTo>
                  <a:lnTo>
                    <a:pt x="36451" y="43338"/>
                  </a:lnTo>
                  <a:lnTo>
                    <a:pt x="36878" y="43947"/>
                  </a:lnTo>
                  <a:lnTo>
                    <a:pt x="37061" y="44252"/>
                  </a:lnTo>
                  <a:lnTo>
                    <a:pt x="37304" y="44557"/>
                  </a:lnTo>
                  <a:lnTo>
                    <a:pt x="37487" y="44739"/>
                  </a:lnTo>
                  <a:lnTo>
                    <a:pt x="37670" y="44800"/>
                  </a:lnTo>
                  <a:lnTo>
                    <a:pt x="37853" y="44800"/>
                  </a:lnTo>
                  <a:lnTo>
                    <a:pt x="37975" y="44739"/>
                  </a:lnTo>
                  <a:lnTo>
                    <a:pt x="38097" y="44618"/>
                  </a:lnTo>
                  <a:lnTo>
                    <a:pt x="38158" y="44496"/>
                  </a:lnTo>
                  <a:lnTo>
                    <a:pt x="38158" y="44313"/>
                  </a:lnTo>
                  <a:lnTo>
                    <a:pt x="38097" y="44130"/>
                  </a:lnTo>
                  <a:lnTo>
                    <a:pt x="37975" y="43825"/>
                  </a:lnTo>
                  <a:lnTo>
                    <a:pt x="37792" y="43581"/>
                  </a:lnTo>
                  <a:lnTo>
                    <a:pt x="37182" y="42423"/>
                  </a:lnTo>
                  <a:lnTo>
                    <a:pt x="36878" y="41814"/>
                  </a:lnTo>
                  <a:lnTo>
                    <a:pt x="36695" y="41509"/>
                  </a:lnTo>
                  <a:lnTo>
                    <a:pt x="36634" y="41204"/>
                  </a:lnTo>
                  <a:lnTo>
                    <a:pt x="36817" y="41326"/>
                  </a:lnTo>
                  <a:lnTo>
                    <a:pt x="37000" y="41509"/>
                  </a:lnTo>
                  <a:lnTo>
                    <a:pt x="37182" y="41692"/>
                  </a:lnTo>
                  <a:lnTo>
                    <a:pt x="37365" y="41875"/>
                  </a:lnTo>
                  <a:lnTo>
                    <a:pt x="37792" y="42119"/>
                  </a:lnTo>
                  <a:lnTo>
                    <a:pt x="38219" y="42179"/>
                  </a:lnTo>
                  <a:lnTo>
                    <a:pt x="38584" y="42240"/>
                  </a:lnTo>
                  <a:lnTo>
                    <a:pt x="38706" y="42179"/>
                  </a:lnTo>
                  <a:lnTo>
                    <a:pt x="38889" y="42119"/>
                  </a:lnTo>
                  <a:lnTo>
                    <a:pt x="38950" y="41997"/>
                  </a:lnTo>
                  <a:lnTo>
                    <a:pt x="39011" y="41936"/>
                  </a:lnTo>
                  <a:lnTo>
                    <a:pt x="39011" y="41753"/>
                  </a:lnTo>
                  <a:lnTo>
                    <a:pt x="38889" y="41570"/>
                  </a:lnTo>
                  <a:lnTo>
                    <a:pt x="38706" y="41387"/>
                  </a:lnTo>
                  <a:lnTo>
                    <a:pt x="38402" y="41204"/>
                  </a:lnTo>
                  <a:lnTo>
                    <a:pt x="38158" y="40960"/>
                  </a:lnTo>
                  <a:lnTo>
                    <a:pt x="37609" y="40412"/>
                  </a:lnTo>
                  <a:lnTo>
                    <a:pt x="37182" y="39802"/>
                  </a:lnTo>
                  <a:lnTo>
                    <a:pt x="36695" y="39254"/>
                  </a:lnTo>
                  <a:lnTo>
                    <a:pt x="36451" y="39010"/>
                  </a:lnTo>
                  <a:lnTo>
                    <a:pt x="36207" y="38766"/>
                  </a:lnTo>
                  <a:lnTo>
                    <a:pt x="35902" y="38583"/>
                  </a:lnTo>
                  <a:lnTo>
                    <a:pt x="35598" y="38461"/>
                  </a:lnTo>
                  <a:lnTo>
                    <a:pt x="35110" y="38461"/>
                  </a:lnTo>
                  <a:lnTo>
                    <a:pt x="34988" y="38400"/>
                  </a:lnTo>
                  <a:lnTo>
                    <a:pt x="34927" y="38218"/>
                  </a:lnTo>
                  <a:lnTo>
                    <a:pt x="34866" y="38096"/>
                  </a:lnTo>
                  <a:lnTo>
                    <a:pt x="34683" y="37669"/>
                  </a:lnTo>
                  <a:lnTo>
                    <a:pt x="34440" y="36938"/>
                  </a:lnTo>
                  <a:lnTo>
                    <a:pt x="34257" y="36145"/>
                  </a:lnTo>
                  <a:lnTo>
                    <a:pt x="34074" y="35414"/>
                  </a:lnTo>
                  <a:lnTo>
                    <a:pt x="33952" y="34621"/>
                  </a:lnTo>
                  <a:lnTo>
                    <a:pt x="33891" y="33646"/>
                  </a:lnTo>
                  <a:lnTo>
                    <a:pt x="33769" y="32732"/>
                  </a:lnTo>
                  <a:lnTo>
                    <a:pt x="33586" y="31939"/>
                  </a:lnTo>
                  <a:lnTo>
                    <a:pt x="33342" y="31147"/>
                  </a:lnTo>
                  <a:lnTo>
                    <a:pt x="33099" y="30355"/>
                  </a:lnTo>
                  <a:lnTo>
                    <a:pt x="32794" y="29562"/>
                  </a:lnTo>
                  <a:lnTo>
                    <a:pt x="32550" y="28953"/>
                  </a:lnTo>
                  <a:lnTo>
                    <a:pt x="32428" y="28648"/>
                  </a:lnTo>
                  <a:lnTo>
                    <a:pt x="32245" y="28343"/>
                  </a:lnTo>
                  <a:lnTo>
                    <a:pt x="32001" y="27916"/>
                  </a:lnTo>
                  <a:lnTo>
                    <a:pt x="31879" y="27734"/>
                  </a:lnTo>
                  <a:lnTo>
                    <a:pt x="31819" y="27490"/>
                  </a:lnTo>
                  <a:lnTo>
                    <a:pt x="31758" y="27124"/>
                  </a:lnTo>
                  <a:lnTo>
                    <a:pt x="31697" y="26697"/>
                  </a:lnTo>
                  <a:lnTo>
                    <a:pt x="31697" y="25905"/>
                  </a:lnTo>
                  <a:lnTo>
                    <a:pt x="31514" y="24320"/>
                  </a:lnTo>
                  <a:lnTo>
                    <a:pt x="31270" y="22735"/>
                  </a:lnTo>
                  <a:lnTo>
                    <a:pt x="30965" y="21212"/>
                  </a:lnTo>
                  <a:lnTo>
                    <a:pt x="30965" y="20846"/>
                  </a:lnTo>
                  <a:lnTo>
                    <a:pt x="31026" y="20480"/>
                  </a:lnTo>
                  <a:lnTo>
                    <a:pt x="31026" y="19688"/>
                  </a:lnTo>
                  <a:lnTo>
                    <a:pt x="31026" y="18834"/>
                  </a:lnTo>
                  <a:lnTo>
                    <a:pt x="30965" y="18042"/>
                  </a:lnTo>
                  <a:lnTo>
                    <a:pt x="30904" y="17676"/>
                  </a:lnTo>
                  <a:lnTo>
                    <a:pt x="30782" y="17311"/>
                  </a:lnTo>
                  <a:lnTo>
                    <a:pt x="30478" y="16640"/>
                  </a:lnTo>
                  <a:lnTo>
                    <a:pt x="30112" y="16031"/>
                  </a:lnTo>
                  <a:lnTo>
                    <a:pt x="29746" y="15421"/>
                  </a:lnTo>
                  <a:lnTo>
                    <a:pt x="29502" y="15116"/>
                  </a:lnTo>
                  <a:lnTo>
                    <a:pt x="29258" y="14812"/>
                  </a:lnTo>
                  <a:lnTo>
                    <a:pt x="28954" y="14629"/>
                  </a:lnTo>
                  <a:lnTo>
                    <a:pt x="28649" y="14446"/>
                  </a:lnTo>
                  <a:lnTo>
                    <a:pt x="27978" y="14141"/>
                  </a:lnTo>
                  <a:lnTo>
                    <a:pt x="27247" y="13958"/>
                  </a:lnTo>
                  <a:lnTo>
                    <a:pt x="26455" y="13836"/>
                  </a:lnTo>
                  <a:lnTo>
                    <a:pt x="25662" y="13775"/>
                  </a:lnTo>
                  <a:lnTo>
                    <a:pt x="24748" y="13775"/>
                  </a:lnTo>
                  <a:lnTo>
                    <a:pt x="24565" y="13653"/>
                  </a:lnTo>
                  <a:lnTo>
                    <a:pt x="24260" y="13471"/>
                  </a:lnTo>
                  <a:lnTo>
                    <a:pt x="22919" y="12617"/>
                  </a:lnTo>
                  <a:lnTo>
                    <a:pt x="22554" y="12373"/>
                  </a:lnTo>
                  <a:lnTo>
                    <a:pt x="22432" y="12313"/>
                  </a:lnTo>
                  <a:lnTo>
                    <a:pt x="22310" y="12252"/>
                  </a:lnTo>
                  <a:lnTo>
                    <a:pt x="22310" y="12130"/>
                  </a:lnTo>
                  <a:lnTo>
                    <a:pt x="22127" y="10728"/>
                  </a:lnTo>
                  <a:lnTo>
                    <a:pt x="22066" y="10118"/>
                  </a:lnTo>
                  <a:lnTo>
                    <a:pt x="22066" y="9996"/>
                  </a:lnTo>
                  <a:lnTo>
                    <a:pt x="22188" y="9874"/>
                  </a:lnTo>
                  <a:lnTo>
                    <a:pt x="22493" y="9631"/>
                  </a:lnTo>
                  <a:lnTo>
                    <a:pt x="22615" y="9448"/>
                  </a:lnTo>
                  <a:lnTo>
                    <a:pt x="22676" y="9204"/>
                  </a:lnTo>
                  <a:lnTo>
                    <a:pt x="22858" y="8777"/>
                  </a:lnTo>
                  <a:lnTo>
                    <a:pt x="23224" y="7497"/>
                  </a:lnTo>
                  <a:lnTo>
                    <a:pt x="23407" y="6766"/>
                  </a:lnTo>
                  <a:lnTo>
                    <a:pt x="23529" y="6034"/>
                  </a:lnTo>
                  <a:lnTo>
                    <a:pt x="23651" y="5303"/>
                  </a:lnTo>
                  <a:lnTo>
                    <a:pt x="23651" y="4511"/>
                  </a:lnTo>
                  <a:lnTo>
                    <a:pt x="23590" y="3779"/>
                  </a:lnTo>
                  <a:lnTo>
                    <a:pt x="23468" y="3048"/>
                  </a:lnTo>
                  <a:lnTo>
                    <a:pt x="23285" y="2316"/>
                  </a:lnTo>
                  <a:lnTo>
                    <a:pt x="22919" y="1646"/>
                  </a:lnTo>
                  <a:lnTo>
                    <a:pt x="22493" y="1158"/>
                  </a:lnTo>
                  <a:lnTo>
                    <a:pt x="22005" y="731"/>
                  </a:lnTo>
                  <a:lnTo>
                    <a:pt x="21456" y="366"/>
                  </a:lnTo>
                  <a:lnTo>
                    <a:pt x="20786" y="122"/>
                  </a:lnTo>
                  <a:lnTo>
                    <a:pt x="19994" y="61"/>
                  </a:lnTo>
                  <a:lnTo>
                    <a:pt x="1944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2"/>
            <p:cNvSpPr/>
            <p:nvPr/>
          </p:nvSpPr>
          <p:spPr>
            <a:xfrm>
              <a:off x="5160100" y="1609475"/>
              <a:ext cx="975300" cy="2005375"/>
            </a:xfrm>
            <a:custGeom>
              <a:avLst/>
              <a:gdLst/>
              <a:ahLst/>
              <a:cxnLst/>
              <a:rect l="l" t="t" r="r" b="b"/>
              <a:pathLst>
                <a:path w="39012" h="80215" extrusionOk="0">
                  <a:moveTo>
                    <a:pt x="20115" y="366"/>
                  </a:moveTo>
                  <a:lnTo>
                    <a:pt x="20725" y="488"/>
                  </a:lnTo>
                  <a:lnTo>
                    <a:pt x="21274" y="731"/>
                  </a:lnTo>
                  <a:lnTo>
                    <a:pt x="21822" y="1036"/>
                  </a:lnTo>
                  <a:lnTo>
                    <a:pt x="22127" y="1219"/>
                  </a:lnTo>
                  <a:lnTo>
                    <a:pt x="22371" y="1524"/>
                  </a:lnTo>
                  <a:lnTo>
                    <a:pt x="22554" y="1768"/>
                  </a:lnTo>
                  <a:lnTo>
                    <a:pt x="22736" y="2072"/>
                  </a:lnTo>
                  <a:lnTo>
                    <a:pt x="23041" y="2743"/>
                  </a:lnTo>
                  <a:lnTo>
                    <a:pt x="23163" y="3413"/>
                  </a:lnTo>
                  <a:lnTo>
                    <a:pt x="23285" y="4206"/>
                  </a:lnTo>
                  <a:lnTo>
                    <a:pt x="23346" y="4998"/>
                  </a:lnTo>
                  <a:lnTo>
                    <a:pt x="23285" y="5791"/>
                  </a:lnTo>
                  <a:lnTo>
                    <a:pt x="23163" y="6583"/>
                  </a:lnTo>
                  <a:lnTo>
                    <a:pt x="22858" y="7924"/>
                  </a:lnTo>
                  <a:lnTo>
                    <a:pt x="22615" y="8533"/>
                  </a:lnTo>
                  <a:lnTo>
                    <a:pt x="22371" y="9204"/>
                  </a:lnTo>
                  <a:lnTo>
                    <a:pt x="22310" y="9326"/>
                  </a:lnTo>
                  <a:lnTo>
                    <a:pt x="22188" y="9509"/>
                  </a:lnTo>
                  <a:lnTo>
                    <a:pt x="21883" y="9752"/>
                  </a:lnTo>
                  <a:lnTo>
                    <a:pt x="21152" y="10179"/>
                  </a:lnTo>
                  <a:lnTo>
                    <a:pt x="20420" y="10606"/>
                  </a:lnTo>
                  <a:lnTo>
                    <a:pt x="19994" y="10789"/>
                  </a:lnTo>
                  <a:lnTo>
                    <a:pt x="19567" y="10850"/>
                  </a:lnTo>
                  <a:lnTo>
                    <a:pt x="19201" y="10850"/>
                  </a:lnTo>
                  <a:lnTo>
                    <a:pt x="18774" y="10667"/>
                  </a:lnTo>
                  <a:lnTo>
                    <a:pt x="17982" y="10240"/>
                  </a:lnTo>
                  <a:lnTo>
                    <a:pt x="17251" y="9813"/>
                  </a:lnTo>
                  <a:lnTo>
                    <a:pt x="16946" y="9570"/>
                  </a:lnTo>
                  <a:lnTo>
                    <a:pt x="16763" y="9387"/>
                  </a:lnTo>
                  <a:lnTo>
                    <a:pt x="16702" y="9265"/>
                  </a:lnTo>
                  <a:lnTo>
                    <a:pt x="16519" y="8777"/>
                  </a:lnTo>
                  <a:lnTo>
                    <a:pt x="16336" y="8351"/>
                  </a:lnTo>
                  <a:lnTo>
                    <a:pt x="16093" y="7497"/>
                  </a:lnTo>
                  <a:lnTo>
                    <a:pt x="15910" y="6705"/>
                  </a:lnTo>
                  <a:lnTo>
                    <a:pt x="15788" y="5912"/>
                  </a:lnTo>
                  <a:lnTo>
                    <a:pt x="15727" y="5120"/>
                  </a:lnTo>
                  <a:lnTo>
                    <a:pt x="15727" y="4328"/>
                  </a:lnTo>
                  <a:lnTo>
                    <a:pt x="15849" y="3474"/>
                  </a:lnTo>
                  <a:lnTo>
                    <a:pt x="15971" y="2804"/>
                  </a:lnTo>
                  <a:lnTo>
                    <a:pt x="16275" y="2194"/>
                  </a:lnTo>
                  <a:lnTo>
                    <a:pt x="16641" y="1585"/>
                  </a:lnTo>
                  <a:lnTo>
                    <a:pt x="16824" y="1341"/>
                  </a:lnTo>
                  <a:lnTo>
                    <a:pt x="17129" y="1097"/>
                  </a:lnTo>
                  <a:lnTo>
                    <a:pt x="17677" y="731"/>
                  </a:lnTo>
                  <a:lnTo>
                    <a:pt x="18226" y="549"/>
                  </a:lnTo>
                  <a:lnTo>
                    <a:pt x="18896" y="427"/>
                  </a:lnTo>
                  <a:lnTo>
                    <a:pt x="19506" y="366"/>
                  </a:lnTo>
                  <a:close/>
                  <a:moveTo>
                    <a:pt x="27491" y="19566"/>
                  </a:moveTo>
                  <a:lnTo>
                    <a:pt x="27491" y="19566"/>
                  </a:lnTo>
                  <a:lnTo>
                    <a:pt x="27491" y="19566"/>
                  </a:lnTo>
                  <a:close/>
                  <a:moveTo>
                    <a:pt x="19323" y="32732"/>
                  </a:moveTo>
                  <a:lnTo>
                    <a:pt x="19201" y="32854"/>
                  </a:lnTo>
                  <a:lnTo>
                    <a:pt x="19140" y="33037"/>
                  </a:lnTo>
                  <a:lnTo>
                    <a:pt x="19140" y="33219"/>
                  </a:lnTo>
                  <a:lnTo>
                    <a:pt x="19201" y="33341"/>
                  </a:lnTo>
                  <a:lnTo>
                    <a:pt x="19262" y="33463"/>
                  </a:lnTo>
                  <a:lnTo>
                    <a:pt x="19567" y="33463"/>
                  </a:lnTo>
                  <a:lnTo>
                    <a:pt x="19628" y="33341"/>
                  </a:lnTo>
                  <a:lnTo>
                    <a:pt x="19689" y="33280"/>
                  </a:lnTo>
                  <a:lnTo>
                    <a:pt x="19628" y="33097"/>
                  </a:lnTo>
                  <a:lnTo>
                    <a:pt x="19567" y="33280"/>
                  </a:lnTo>
                  <a:lnTo>
                    <a:pt x="19445" y="33280"/>
                  </a:lnTo>
                  <a:lnTo>
                    <a:pt x="19384" y="33097"/>
                  </a:lnTo>
                  <a:lnTo>
                    <a:pt x="19384" y="32915"/>
                  </a:lnTo>
                  <a:lnTo>
                    <a:pt x="19384" y="32854"/>
                  </a:lnTo>
                  <a:lnTo>
                    <a:pt x="19506" y="32793"/>
                  </a:lnTo>
                  <a:lnTo>
                    <a:pt x="19384" y="32732"/>
                  </a:lnTo>
                  <a:close/>
                  <a:moveTo>
                    <a:pt x="5060" y="39437"/>
                  </a:moveTo>
                  <a:lnTo>
                    <a:pt x="4877" y="39619"/>
                  </a:lnTo>
                  <a:lnTo>
                    <a:pt x="4572" y="40046"/>
                  </a:lnTo>
                  <a:lnTo>
                    <a:pt x="4146" y="40412"/>
                  </a:lnTo>
                  <a:lnTo>
                    <a:pt x="3597" y="40717"/>
                  </a:lnTo>
                  <a:lnTo>
                    <a:pt x="3109" y="40960"/>
                  </a:lnTo>
                  <a:lnTo>
                    <a:pt x="3414" y="40960"/>
                  </a:lnTo>
                  <a:lnTo>
                    <a:pt x="3780" y="40899"/>
                  </a:lnTo>
                  <a:lnTo>
                    <a:pt x="4085" y="40778"/>
                  </a:lnTo>
                  <a:lnTo>
                    <a:pt x="4329" y="40534"/>
                  </a:lnTo>
                  <a:lnTo>
                    <a:pt x="4572" y="40290"/>
                  </a:lnTo>
                  <a:lnTo>
                    <a:pt x="4816" y="40046"/>
                  </a:lnTo>
                  <a:lnTo>
                    <a:pt x="4938" y="39741"/>
                  </a:lnTo>
                  <a:lnTo>
                    <a:pt x="5060" y="39437"/>
                  </a:lnTo>
                  <a:close/>
                  <a:moveTo>
                    <a:pt x="34013" y="39437"/>
                  </a:moveTo>
                  <a:lnTo>
                    <a:pt x="34074" y="39741"/>
                  </a:lnTo>
                  <a:lnTo>
                    <a:pt x="34257" y="40046"/>
                  </a:lnTo>
                  <a:lnTo>
                    <a:pt x="34440" y="40290"/>
                  </a:lnTo>
                  <a:lnTo>
                    <a:pt x="34683" y="40534"/>
                  </a:lnTo>
                  <a:lnTo>
                    <a:pt x="34988" y="40778"/>
                  </a:lnTo>
                  <a:lnTo>
                    <a:pt x="35293" y="40899"/>
                  </a:lnTo>
                  <a:lnTo>
                    <a:pt x="35598" y="40960"/>
                  </a:lnTo>
                  <a:lnTo>
                    <a:pt x="35963" y="40960"/>
                  </a:lnTo>
                  <a:lnTo>
                    <a:pt x="35598" y="40839"/>
                  </a:lnTo>
                  <a:lnTo>
                    <a:pt x="35232" y="40656"/>
                  </a:lnTo>
                  <a:lnTo>
                    <a:pt x="35171" y="40595"/>
                  </a:lnTo>
                  <a:lnTo>
                    <a:pt x="34805" y="40351"/>
                  </a:lnTo>
                  <a:lnTo>
                    <a:pt x="34500" y="40046"/>
                  </a:lnTo>
                  <a:lnTo>
                    <a:pt x="34013" y="39437"/>
                  </a:lnTo>
                  <a:close/>
                  <a:moveTo>
                    <a:pt x="20908" y="57905"/>
                  </a:moveTo>
                  <a:lnTo>
                    <a:pt x="20908" y="57905"/>
                  </a:lnTo>
                  <a:lnTo>
                    <a:pt x="20908" y="57905"/>
                  </a:lnTo>
                  <a:close/>
                  <a:moveTo>
                    <a:pt x="15361" y="56138"/>
                  </a:moveTo>
                  <a:lnTo>
                    <a:pt x="15239" y="56442"/>
                  </a:lnTo>
                  <a:lnTo>
                    <a:pt x="15117" y="56747"/>
                  </a:lnTo>
                  <a:lnTo>
                    <a:pt x="15117" y="57052"/>
                  </a:lnTo>
                  <a:lnTo>
                    <a:pt x="15178" y="57418"/>
                  </a:lnTo>
                  <a:lnTo>
                    <a:pt x="15239" y="57722"/>
                  </a:lnTo>
                  <a:lnTo>
                    <a:pt x="15422" y="57966"/>
                  </a:lnTo>
                  <a:lnTo>
                    <a:pt x="15605" y="58210"/>
                  </a:lnTo>
                  <a:lnTo>
                    <a:pt x="15910" y="58454"/>
                  </a:lnTo>
                  <a:lnTo>
                    <a:pt x="16153" y="58576"/>
                  </a:lnTo>
                  <a:lnTo>
                    <a:pt x="16519" y="58698"/>
                  </a:lnTo>
                  <a:lnTo>
                    <a:pt x="16824" y="58698"/>
                  </a:lnTo>
                  <a:lnTo>
                    <a:pt x="17129" y="58637"/>
                  </a:lnTo>
                  <a:lnTo>
                    <a:pt x="17434" y="58576"/>
                  </a:lnTo>
                  <a:lnTo>
                    <a:pt x="17738" y="58393"/>
                  </a:lnTo>
                  <a:lnTo>
                    <a:pt x="17982" y="58210"/>
                  </a:lnTo>
                  <a:lnTo>
                    <a:pt x="18165" y="57905"/>
                  </a:lnTo>
                  <a:lnTo>
                    <a:pt x="17860" y="58149"/>
                  </a:lnTo>
                  <a:lnTo>
                    <a:pt x="17555" y="58332"/>
                  </a:lnTo>
                  <a:lnTo>
                    <a:pt x="17312" y="58454"/>
                  </a:lnTo>
                  <a:lnTo>
                    <a:pt x="17068" y="58515"/>
                  </a:lnTo>
                  <a:lnTo>
                    <a:pt x="16763" y="58515"/>
                  </a:lnTo>
                  <a:lnTo>
                    <a:pt x="16519" y="58454"/>
                  </a:lnTo>
                  <a:lnTo>
                    <a:pt x="16275" y="58393"/>
                  </a:lnTo>
                  <a:lnTo>
                    <a:pt x="16032" y="58271"/>
                  </a:lnTo>
                  <a:lnTo>
                    <a:pt x="15849" y="58088"/>
                  </a:lnTo>
                  <a:lnTo>
                    <a:pt x="15666" y="57905"/>
                  </a:lnTo>
                  <a:lnTo>
                    <a:pt x="15422" y="57540"/>
                  </a:lnTo>
                  <a:lnTo>
                    <a:pt x="15300" y="57052"/>
                  </a:lnTo>
                  <a:lnTo>
                    <a:pt x="15300" y="56625"/>
                  </a:lnTo>
                  <a:lnTo>
                    <a:pt x="15361" y="56138"/>
                  </a:lnTo>
                  <a:close/>
                  <a:moveTo>
                    <a:pt x="23651" y="56138"/>
                  </a:moveTo>
                  <a:lnTo>
                    <a:pt x="23712" y="56442"/>
                  </a:lnTo>
                  <a:lnTo>
                    <a:pt x="23773" y="56747"/>
                  </a:lnTo>
                  <a:lnTo>
                    <a:pt x="23773" y="57052"/>
                  </a:lnTo>
                  <a:lnTo>
                    <a:pt x="23712" y="57357"/>
                  </a:lnTo>
                  <a:lnTo>
                    <a:pt x="23590" y="57601"/>
                  </a:lnTo>
                  <a:lnTo>
                    <a:pt x="23407" y="57905"/>
                  </a:lnTo>
                  <a:lnTo>
                    <a:pt x="23224" y="58088"/>
                  </a:lnTo>
                  <a:lnTo>
                    <a:pt x="22919" y="58271"/>
                  </a:lnTo>
                  <a:lnTo>
                    <a:pt x="22676" y="58393"/>
                  </a:lnTo>
                  <a:lnTo>
                    <a:pt x="22432" y="58454"/>
                  </a:lnTo>
                  <a:lnTo>
                    <a:pt x="22127" y="58515"/>
                  </a:lnTo>
                  <a:lnTo>
                    <a:pt x="21883" y="58454"/>
                  </a:lnTo>
                  <a:lnTo>
                    <a:pt x="21578" y="58393"/>
                  </a:lnTo>
                  <a:lnTo>
                    <a:pt x="21335" y="58271"/>
                  </a:lnTo>
                  <a:lnTo>
                    <a:pt x="21091" y="58088"/>
                  </a:lnTo>
                  <a:lnTo>
                    <a:pt x="20908" y="57905"/>
                  </a:lnTo>
                  <a:lnTo>
                    <a:pt x="21091" y="58210"/>
                  </a:lnTo>
                  <a:lnTo>
                    <a:pt x="21335" y="58393"/>
                  </a:lnTo>
                  <a:lnTo>
                    <a:pt x="21578" y="58576"/>
                  </a:lnTo>
                  <a:lnTo>
                    <a:pt x="21883" y="58637"/>
                  </a:lnTo>
                  <a:lnTo>
                    <a:pt x="22249" y="58698"/>
                  </a:lnTo>
                  <a:lnTo>
                    <a:pt x="22554" y="58698"/>
                  </a:lnTo>
                  <a:lnTo>
                    <a:pt x="22858" y="58576"/>
                  </a:lnTo>
                  <a:lnTo>
                    <a:pt x="23163" y="58454"/>
                  </a:lnTo>
                  <a:lnTo>
                    <a:pt x="23407" y="58210"/>
                  </a:lnTo>
                  <a:lnTo>
                    <a:pt x="23590" y="57966"/>
                  </a:lnTo>
                  <a:lnTo>
                    <a:pt x="23773" y="57722"/>
                  </a:lnTo>
                  <a:lnTo>
                    <a:pt x="23895" y="57357"/>
                  </a:lnTo>
                  <a:lnTo>
                    <a:pt x="23895" y="57052"/>
                  </a:lnTo>
                  <a:lnTo>
                    <a:pt x="23895" y="56747"/>
                  </a:lnTo>
                  <a:lnTo>
                    <a:pt x="23834" y="56442"/>
                  </a:lnTo>
                  <a:lnTo>
                    <a:pt x="23651" y="56138"/>
                  </a:lnTo>
                  <a:close/>
                  <a:moveTo>
                    <a:pt x="19506" y="53273"/>
                  </a:moveTo>
                  <a:lnTo>
                    <a:pt x="19628" y="54309"/>
                  </a:lnTo>
                  <a:lnTo>
                    <a:pt x="19689" y="54858"/>
                  </a:lnTo>
                  <a:lnTo>
                    <a:pt x="19689" y="55406"/>
                  </a:lnTo>
                  <a:lnTo>
                    <a:pt x="19567" y="56442"/>
                  </a:lnTo>
                  <a:lnTo>
                    <a:pt x="19567" y="56930"/>
                  </a:lnTo>
                  <a:lnTo>
                    <a:pt x="19628" y="57418"/>
                  </a:lnTo>
                  <a:lnTo>
                    <a:pt x="19689" y="57844"/>
                  </a:lnTo>
                  <a:lnTo>
                    <a:pt x="19872" y="58210"/>
                  </a:lnTo>
                  <a:lnTo>
                    <a:pt x="19933" y="58454"/>
                  </a:lnTo>
                  <a:lnTo>
                    <a:pt x="19933" y="58698"/>
                  </a:lnTo>
                  <a:lnTo>
                    <a:pt x="19933" y="59246"/>
                  </a:lnTo>
                  <a:lnTo>
                    <a:pt x="19872" y="60283"/>
                  </a:lnTo>
                  <a:lnTo>
                    <a:pt x="19750" y="61319"/>
                  </a:lnTo>
                  <a:lnTo>
                    <a:pt x="19689" y="62843"/>
                  </a:lnTo>
                  <a:lnTo>
                    <a:pt x="19628" y="64305"/>
                  </a:lnTo>
                  <a:lnTo>
                    <a:pt x="19628" y="65281"/>
                  </a:lnTo>
                  <a:lnTo>
                    <a:pt x="19628" y="66195"/>
                  </a:lnTo>
                  <a:lnTo>
                    <a:pt x="19750" y="68267"/>
                  </a:lnTo>
                  <a:lnTo>
                    <a:pt x="19811" y="69486"/>
                  </a:lnTo>
                  <a:lnTo>
                    <a:pt x="19750" y="70645"/>
                  </a:lnTo>
                  <a:lnTo>
                    <a:pt x="19506" y="73022"/>
                  </a:lnTo>
                  <a:lnTo>
                    <a:pt x="19323" y="70888"/>
                  </a:lnTo>
                  <a:lnTo>
                    <a:pt x="19262" y="69791"/>
                  </a:lnTo>
                  <a:lnTo>
                    <a:pt x="19262" y="68694"/>
                  </a:lnTo>
                  <a:lnTo>
                    <a:pt x="19323" y="67658"/>
                  </a:lnTo>
                  <a:lnTo>
                    <a:pt x="19384" y="66561"/>
                  </a:lnTo>
                  <a:lnTo>
                    <a:pt x="19445" y="65464"/>
                  </a:lnTo>
                  <a:lnTo>
                    <a:pt x="19445" y="64366"/>
                  </a:lnTo>
                  <a:lnTo>
                    <a:pt x="19384" y="62599"/>
                  </a:lnTo>
                  <a:lnTo>
                    <a:pt x="19323" y="61745"/>
                  </a:lnTo>
                  <a:lnTo>
                    <a:pt x="19262" y="60831"/>
                  </a:lnTo>
                  <a:lnTo>
                    <a:pt x="19140" y="59612"/>
                  </a:lnTo>
                  <a:lnTo>
                    <a:pt x="19079" y="59002"/>
                  </a:lnTo>
                  <a:lnTo>
                    <a:pt x="19079" y="58698"/>
                  </a:lnTo>
                  <a:lnTo>
                    <a:pt x="19140" y="58393"/>
                  </a:lnTo>
                  <a:lnTo>
                    <a:pt x="19262" y="57844"/>
                  </a:lnTo>
                  <a:lnTo>
                    <a:pt x="19445" y="57235"/>
                  </a:lnTo>
                  <a:lnTo>
                    <a:pt x="19445" y="56625"/>
                  </a:lnTo>
                  <a:lnTo>
                    <a:pt x="19445" y="56016"/>
                  </a:lnTo>
                  <a:lnTo>
                    <a:pt x="19384" y="55345"/>
                  </a:lnTo>
                  <a:lnTo>
                    <a:pt x="19384" y="54614"/>
                  </a:lnTo>
                  <a:lnTo>
                    <a:pt x="19506" y="53273"/>
                  </a:lnTo>
                  <a:close/>
                  <a:moveTo>
                    <a:pt x="21883" y="10118"/>
                  </a:moveTo>
                  <a:lnTo>
                    <a:pt x="22066" y="12191"/>
                  </a:lnTo>
                  <a:lnTo>
                    <a:pt x="22066" y="12313"/>
                  </a:lnTo>
                  <a:lnTo>
                    <a:pt x="22127" y="12434"/>
                  </a:lnTo>
                  <a:lnTo>
                    <a:pt x="22371" y="12617"/>
                  </a:lnTo>
                  <a:lnTo>
                    <a:pt x="22676" y="12739"/>
                  </a:lnTo>
                  <a:lnTo>
                    <a:pt x="23224" y="13105"/>
                  </a:lnTo>
                  <a:lnTo>
                    <a:pt x="24321" y="13836"/>
                  </a:lnTo>
                  <a:lnTo>
                    <a:pt x="22493" y="14141"/>
                  </a:lnTo>
                  <a:lnTo>
                    <a:pt x="22493" y="14141"/>
                  </a:lnTo>
                  <a:lnTo>
                    <a:pt x="24138" y="14080"/>
                  </a:lnTo>
                  <a:lnTo>
                    <a:pt x="25784" y="14080"/>
                  </a:lnTo>
                  <a:lnTo>
                    <a:pt x="26637" y="14141"/>
                  </a:lnTo>
                  <a:lnTo>
                    <a:pt x="27491" y="14324"/>
                  </a:lnTo>
                  <a:lnTo>
                    <a:pt x="27918" y="14446"/>
                  </a:lnTo>
                  <a:lnTo>
                    <a:pt x="28344" y="14629"/>
                  </a:lnTo>
                  <a:lnTo>
                    <a:pt x="28710" y="14812"/>
                  </a:lnTo>
                  <a:lnTo>
                    <a:pt x="29076" y="15055"/>
                  </a:lnTo>
                  <a:lnTo>
                    <a:pt x="29319" y="15421"/>
                  </a:lnTo>
                  <a:lnTo>
                    <a:pt x="29624" y="15787"/>
                  </a:lnTo>
                  <a:lnTo>
                    <a:pt x="30051" y="16518"/>
                  </a:lnTo>
                  <a:lnTo>
                    <a:pt x="30417" y="17311"/>
                  </a:lnTo>
                  <a:lnTo>
                    <a:pt x="30539" y="17676"/>
                  </a:lnTo>
                  <a:lnTo>
                    <a:pt x="30599" y="18103"/>
                  </a:lnTo>
                  <a:lnTo>
                    <a:pt x="30660" y="19017"/>
                  </a:lnTo>
                  <a:lnTo>
                    <a:pt x="30660" y="19932"/>
                  </a:lnTo>
                  <a:lnTo>
                    <a:pt x="30599" y="20846"/>
                  </a:lnTo>
                  <a:lnTo>
                    <a:pt x="30599" y="21151"/>
                  </a:lnTo>
                  <a:lnTo>
                    <a:pt x="30660" y="21455"/>
                  </a:lnTo>
                  <a:lnTo>
                    <a:pt x="31026" y="23345"/>
                  </a:lnTo>
                  <a:lnTo>
                    <a:pt x="31270" y="25235"/>
                  </a:lnTo>
                  <a:lnTo>
                    <a:pt x="31331" y="26149"/>
                  </a:lnTo>
                  <a:lnTo>
                    <a:pt x="31331" y="27063"/>
                  </a:lnTo>
                  <a:lnTo>
                    <a:pt x="31392" y="27429"/>
                  </a:lnTo>
                  <a:lnTo>
                    <a:pt x="31514" y="27795"/>
                  </a:lnTo>
                  <a:lnTo>
                    <a:pt x="31697" y="28160"/>
                  </a:lnTo>
                  <a:lnTo>
                    <a:pt x="31879" y="28465"/>
                  </a:lnTo>
                  <a:lnTo>
                    <a:pt x="32123" y="28770"/>
                  </a:lnTo>
                  <a:lnTo>
                    <a:pt x="32306" y="29136"/>
                  </a:lnTo>
                  <a:lnTo>
                    <a:pt x="32611" y="29928"/>
                  </a:lnTo>
                  <a:lnTo>
                    <a:pt x="32916" y="30781"/>
                  </a:lnTo>
                  <a:lnTo>
                    <a:pt x="33220" y="31696"/>
                  </a:lnTo>
                  <a:lnTo>
                    <a:pt x="33342" y="32366"/>
                  </a:lnTo>
                  <a:lnTo>
                    <a:pt x="33525" y="33097"/>
                  </a:lnTo>
                  <a:lnTo>
                    <a:pt x="33708" y="34499"/>
                  </a:lnTo>
                  <a:lnTo>
                    <a:pt x="33830" y="35536"/>
                  </a:lnTo>
                  <a:lnTo>
                    <a:pt x="34074" y="36511"/>
                  </a:lnTo>
                  <a:lnTo>
                    <a:pt x="34379" y="37547"/>
                  </a:lnTo>
                  <a:lnTo>
                    <a:pt x="34805" y="38461"/>
                  </a:lnTo>
                  <a:lnTo>
                    <a:pt x="34440" y="38522"/>
                  </a:lnTo>
                  <a:lnTo>
                    <a:pt x="34257" y="38644"/>
                  </a:lnTo>
                  <a:lnTo>
                    <a:pt x="34196" y="38705"/>
                  </a:lnTo>
                  <a:lnTo>
                    <a:pt x="34135" y="38827"/>
                  </a:lnTo>
                  <a:lnTo>
                    <a:pt x="34257" y="38888"/>
                  </a:lnTo>
                  <a:lnTo>
                    <a:pt x="34500" y="38827"/>
                  </a:lnTo>
                  <a:lnTo>
                    <a:pt x="34927" y="38705"/>
                  </a:lnTo>
                  <a:lnTo>
                    <a:pt x="35354" y="38705"/>
                  </a:lnTo>
                  <a:lnTo>
                    <a:pt x="35720" y="38766"/>
                  </a:lnTo>
                  <a:lnTo>
                    <a:pt x="36085" y="39010"/>
                  </a:lnTo>
                  <a:lnTo>
                    <a:pt x="36512" y="39376"/>
                  </a:lnTo>
                  <a:lnTo>
                    <a:pt x="36878" y="39802"/>
                  </a:lnTo>
                  <a:lnTo>
                    <a:pt x="37609" y="40717"/>
                  </a:lnTo>
                  <a:lnTo>
                    <a:pt x="37975" y="41143"/>
                  </a:lnTo>
                  <a:lnTo>
                    <a:pt x="38402" y="41509"/>
                  </a:lnTo>
                  <a:lnTo>
                    <a:pt x="38706" y="41753"/>
                  </a:lnTo>
                  <a:lnTo>
                    <a:pt x="38767" y="41814"/>
                  </a:lnTo>
                  <a:lnTo>
                    <a:pt x="38767" y="41875"/>
                  </a:lnTo>
                  <a:lnTo>
                    <a:pt x="38767" y="41936"/>
                  </a:lnTo>
                  <a:lnTo>
                    <a:pt x="38645" y="41997"/>
                  </a:lnTo>
                  <a:lnTo>
                    <a:pt x="38280" y="41997"/>
                  </a:lnTo>
                  <a:lnTo>
                    <a:pt x="37914" y="41875"/>
                  </a:lnTo>
                  <a:lnTo>
                    <a:pt x="37609" y="41753"/>
                  </a:lnTo>
                  <a:lnTo>
                    <a:pt x="37426" y="41570"/>
                  </a:lnTo>
                  <a:lnTo>
                    <a:pt x="37000" y="41204"/>
                  </a:lnTo>
                  <a:lnTo>
                    <a:pt x="36878" y="41082"/>
                  </a:lnTo>
                  <a:lnTo>
                    <a:pt x="36634" y="41021"/>
                  </a:lnTo>
                  <a:lnTo>
                    <a:pt x="36451" y="40960"/>
                  </a:lnTo>
                  <a:lnTo>
                    <a:pt x="36390" y="41021"/>
                  </a:lnTo>
                  <a:lnTo>
                    <a:pt x="36390" y="41143"/>
                  </a:lnTo>
                  <a:lnTo>
                    <a:pt x="36390" y="41326"/>
                  </a:lnTo>
                  <a:lnTo>
                    <a:pt x="36451" y="41570"/>
                  </a:lnTo>
                  <a:lnTo>
                    <a:pt x="36695" y="42119"/>
                  </a:lnTo>
                  <a:lnTo>
                    <a:pt x="37000" y="42667"/>
                  </a:lnTo>
                  <a:lnTo>
                    <a:pt x="37609" y="43764"/>
                  </a:lnTo>
                  <a:lnTo>
                    <a:pt x="37792" y="44069"/>
                  </a:lnTo>
                  <a:lnTo>
                    <a:pt x="37914" y="44191"/>
                  </a:lnTo>
                  <a:lnTo>
                    <a:pt x="37914" y="44374"/>
                  </a:lnTo>
                  <a:lnTo>
                    <a:pt x="37914" y="44496"/>
                  </a:lnTo>
                  <a:lnTo>
                    <a:pt x="37853" y="44557"/>
                  </a:lnTo>
                  <a:lnTo>
                    <a:pt x="37792" y="44557"/>
                  </a:lnTo>
                  <a:lnTo>
                    <a:pt x="37670" y="44496"/>
                  </a:lnTo>
                  <a:lnTo>
                    <a:pt x="37487" y="44374"/>
                  </a:lnTo>
                  <a:lnTo>
                    <a:pt x="37365" y="44252"/>
                  </a:lnTo>
                  <a:lnTo>
                    <a:pt x="36817" y="43399"/>
                  </a:lnTo>
                  <a:lnTo>
                    <a:pt x="36512" y="42972"/>
                  </a:lnTo>
                  <a:lnTo>
                    <a:pt x="36207" y="42606"/>
                  </a:lnTo>
                  <a:lnTo>
                    <a:pt x="36024" y="42545"/>
                  </a:lnTo>
                  <a:lnTo>
                    <a:pt x="35902" y="42484"/>
                  </a:lnTo>
                  <a:lnTo>
                    <a:pt x="35781" y="42606"/>
                  </a:lnTo>
                  <a:lnTo>
                    <a:pt x="35720" y="42789"/>
                  </a:lnTo>
                  <a:lnTo>
                    <a:pt x="35781" y="43094"/>
                  </a:lnTo>
                  <a:lnTo>
                    <a:pt x="35841" y="43399"/>
                  </a:lnTo>
                  <a:lnTo>
                    <a:pt x="36268" y="44496"/>
                  </a:lnTo>
                  <a:lnTo>
                    <a:pt x="36390" y="44861"/>
                  </a:lnTo>
                  <a:lnTo>
                    <a:pt x="36512" y="45288"/>
                  </a:lnTo>
                  <a:lnTo>
                    <a:pt x="36512" y="45471"/>
                  </a:lnTo>
                  <a:lnTo>
                    <a:pt x="36451" y="45593"/>
                  </a:lnTo>
                  <a:lnTo>
                    <a:pt x="36390" y="45654"/>
                  </a:lnTo>
                  <a:lnTo>
                    <a:pt x="36329" y="45715"/>
                  </a:lnTo>
                  <a:lnTo>
                    <a:pt x="36268" y="45654"/>
                  </a:lnTo>
                  <a:lnTo>
                    <a:pt x="36207" y="45593"/>
                  </a:lnTo>
                  <a:lnTo>
                    <a:pt x="36085" y="45410"/>
                  </a:lnTo>
                  <a:lnTo>
                    <a:pt x="35963" y="45166"/>
                  </a:lnTo>
                  <a:lnTo>
                    <a:pt x="35781" y="44739"/>
                  </a:lnTo>
                  <a:lnTo>
                    <a:pt x="35354" y="43642"/>
                  </a:lnTo>
                  <a:lnTo>
                    <a:pt x="35232" y="43216"/>
                  </a:lnTo>
                  <a:lnTo>
                    <a:pt x="35110" y="42972"/>
                  </a:lnTo>
                  <a:lnTo>
                    <a:pt x="35049" y="42911"/>
                  </a:lnTo>
                  <a:lnTo>
                    <a:pt x="34866" y="42911"/>
                  </a:lnTo>
                  <a:lnTo>
                    <a:pt x="34805" y="42972"/>
                  </a:lnTo>
                  <a:lnTo>
                    <a:pt x="34744" y="43216"/>
                  </a:lnTo>
                  <a:lnTo>
                    <a:pt x="34744" y="43642"/>
                  </a:lnTo>
                  <a:lnTo>
                    <a:pt x="34805" y="44739"/>
                  </a:lnTo>
                  <a:lnTo>
                    <a:pt x="34866" y="45166"/>
                  </a:lnTo>
                  <a:lnTo>
                    <a:pt x="34805" y="45410"/>
                  </a:lnTo>
                  <a:lnTo>
                    <a:pt x="34744" y="45593"/>
                  </a:lnTo>
                  <a:lnTo>
                    <a:pt x="34622" y="45654"/>
                  </a:lnTo>
                  <a:lnTo>
                    <a:pt x="34561" y="45593"/>
                  </a:lnTo>
                  <a:lnTo>
                    <a:pt x="34440" y="45349"/>
                  </a:lnTo>
                  <a:lnTo>
                    <a:pt x="34379" y="44800"/>
                  </a:lnTo>
                  <a:lnTo>
                    <a:pt x="34318" y="44130"/>
                  </a:lnTo>
                  <a:lnTo>
                    <a:pt x="34318" y="43825"/>
                  </a:lnTo>
                  <a:lnTo>
                    <a:pt x="34196" y="43338"/>
                  </a:lnTo>
                  <a:lnTo>
                    <a:pt x="34135" y="43094"/>
                  </a:lnTo>
                  <a:lnTo>
                    <a:pt x="34074" y="42911"/>
                  </a:lnTo>
                  <a:lnTo>
                    <a:pt x="33891" y="42850"/>
                  </a:lnTo>
                  <a:lnTo>
                    <a:pt x="33769" y="42911"/>
                  </a:lnTo>
                  <a:lnTo>
                    <a:pt x="33647" y="42972"/>
                  </a:lnTo>
                  <a:lnTo>
                    <a:pt x="33647" y="43094"/>
                  </a:lnTo>
                  <a:lnTo>
                    <a:pt x="33586" y="43338"/>
                  </a:lnTo>
                  <a:lnTo>
                    <a:pt x="33647" y="43825"/>
                  </a:lnTo>
                  <a:lnTo>
                    <a:pt x="33647" y="44252"/>
                  </a:lnTo>
                  <a:lnTo>
                    <a:pt x="33647" y="44618"/>
                  </a:lnTo>
                  <a:lnTo>
                    <a:pt x="33647" y="44800"/>
                  </a:lnTo>
                  <a:lnTo>
                    <a:pt x="33586" y="44983"/>
                  </a:lnTo>
                  <a:lnTo>
                    <a:pt x="33525" y="45044"/>
                  </a:lnTo>
                  <a:lnTo>
                    <a:pt x="33464" y="44983"/>
                  </a:lnTo>
                  <a:lnTo>
                    <a:pt x="33403" y="44922"/>
                  </a:lnTo>
                  <a:lnTo>
                    <a:pt x="33281" y="44679"/>
                  </a:lnTo>
                  <a:lnTo>
                    <a:pt x="33281" y="44435"/>
                  </a:lnTo>
                  <a:lnTo>
                    <a:pt x="33220" y="43886"/>
                  </a:lnTo>
                  <a:lnTo>
                    <a:pt x="33099" y="42667"/>
                  </a:lnTo>
                  <a:lnTo>
                    <a:pt x="33099" y="42423"/>
                  </a:lnTo>
                  <a:lnTo>
                    <a:pt x="33038" y="42240"/>
                  </a:lnTo>
                  <a:lnTo>
                    <a:pt x="32794" y="41509"/>
                  </a:lnTo>
                  <a:lnTo>
                    <a:pt x="32550" y="40717"/>
                  </a:lnTo>
                  <a:lnTo>
                    <a:pt x="32489" y="40412"/>
                  </a:lnTo>
                  <a:lnTo>
                    <a:pt x="32489" y="40046"/>
                  </a:lnTo>
                  <a:lnTo>
                    <a:pt x="32489" y="39863"/>
                  </a:lnTo>
                  <a:lnTo>
                    <a:pt x="32550" y="39741"/>
                  </a:lnTo>
                  <a:lnTo>
                    <a:pt x="32672" y="39619"/>
                  </a:lnTo>
                  <a:lnTo>
                    <a:pt x="32794" y="39498"/>
                  </a:lnTo>
                  <a:lnTo>
                    <a:pt x="32916" y="39437"/>
                  </a:lnTo>
                  <a:lnTo>
                    <a:pt x="32916" y="39376"/>
                  </a:lnTo>
                  <a:lnTo>
                    <a:pt x="32916" y="39315"/>
                  </a:lnTo>
                  <a:lnTo>
                    <a:pt x="32794" y="39254"/>
                  </a:lnTo>
                  <a:lnTo>
                    <a:pt x="32672" y="39254"/>
                  </a:lnTo>
                  <a:lnTo>
                    <a:pt x="32489" y="39376"/>
                  </a:lnTo>
                  <a:lnTo>
                    <a:pt x="32123" y="38400"/>
                  </a:lnTo>
                  <a:lnTo>
                    <a:pt x="31697" y="37364"/>
                  </a:lnTo>
                  <a:lnTo>
                    <a:pt x="30721" y="35414"/>
                  </a:lnTo>
                  <a:lnTo>
                    <a:pt x="29807" y="33463"/>
                  </a:lnTo>
                  <a:lnTo>
                    <a:pt x="29380" y="32488"/>
                  </a:lnTo>
                  <a:lnTo>
                    <a:pt x="29015" y="31452"/>
                  </a:lnTo>
                  <a:lnTo>
                    <a:pt x="28710" y="30355"/>
                  </a:lnTo>
                  <a:lnTo>
                    <a:pt x="28466" y="29257"/>
                  </a:lnTo>
                  <a:lnTo>
                    <a:pt x="28161" y="28160"/>
                  </a:lnTo>
                  <a:lnTo>
                    <a:pt x="27796" y="27063"/>
                  </a:lnTo>
                  <a:lnTo>
                    <a:pt x="27064" y="25356"/>
                  </a:lnTo>
                  <a:lnTo>
                    <a:pt x="27064" y="25174"/>
                  </a:lnTo>
                  <a:lnTo>
                    <a:pt x="27064" y="24991"/>
                  </a:lnTo>
                  <a:lnTo>
                    <a:pt x="27125" y="24747"/>
                  </a:lnTo>
                  <a:lnTo>
                    <a:pt x="27247" y="24625"/>
                  </a:lnTo>
                  <a:lnTo>
                    <a:pt x="27369" y="24503"/>
                  </a:lnTo>
                  <a:lnTo>
                    <a:pt x="27552" y="24259"/>
                  </a:lnTo>
                  <a:lnTo>
                    <a:pt x="27674" y="23955"/>
                  </a:lnTo>
                  <a:lnTo>
                    <a:pt x="27796" y="23345"/>
                  </a:lnTo>
                  <a:lnTo>
                    <a:pt x="27857" y="22735"/>
                  </a:lnTo>
                  <a:lnTo>
                    <a:pt x="27857" y="22126"/>
                  </a:lnTo>
                  <a:lnTo>
                    <a:pt x="27735" y="21455"/>
                  </a:lnTo>
                  <a:lnTo>
                    <a:pt x="27613" y="20846"/>
                  </a:lnTo>
                  <a:lnTo>
                    <a:pt x="27491" y="20541"/>
                  </a:lnTo>
                  <a:lnTo>
                    <a:pt x="27430" y="20236"/>
                  </a:lnTo>
                  <a:lnTo>
                    <a:pt x="27491" y="19566"/>
                  </a:lnTo>
                  <a:lnTo>
                    <a:pt x="27369" y="20175"/>
                  </a:lnTo>
                  <a:lnTo>
                    <a:pt x="27369" y="20358"/>
                  </a:lnTo>
                  <a:lnTo>
                    <a:pt x="27430" y="20602"/>
                  </a:lnTo>
                  <a:lnTo>
                    <a:pt x="27491" y="21212"/>
                  </a:lnTo>
                  <a:lnTo>
                    <a:pt x="27552" y="21821"/>
                  </a:lnTo>
                  <a:lnTo>
                    <a:pt x="27613" y="22370"/>
                  </a:lnTo>
                  <a:lnTo>
                    <a:pt x="27552" y="22979"/>
                  </a:lnTo>
                  <a:lnTo>
                    <a:pt x="27430" y="23589"/>
                  </a:lnTo>
                  <a:lnTo>
                    <a:pt x="27369" y="23833"/>
                  </a:lnTo>
                  <a:lnTo>
                    <a:pt x="27186" y="24076"/>
                  </a:lnTo>
                  <a:lnTo>
                    <a:pt x="27064" y="24320"/>
                  </a:lnTo>
                  <a:lnTo>
                    <a:pt x="26820" y="24503"/>
                  </a:lnTo>
                  <a:lnTo>
                    <a:pt x="26637" y="24686"/>
                  </a:lnTo>
                  <a:lnTo>
                    <a:pt x="26394" y="24808"/>
                  </a:lnTo>
                  <a:lnTo>
                    <a:pt x="25845" y="24991"/>
                  </a:lnTo>
                  <a:lnTo>
                    <a:pt x="25297" y="25052"/>
                  </a:lnTo>
                  <a:lnTo>
                    <a:pt x="24016" y="25235"/>
                  </a:lnTo>
                  <a:lnTo>
                    <a:pt x="23468" y="25295"/>
                  </a:lnTo>
                  <a:lnTo>
                    <a:pt x="22797" y="25295"/>
                  </a:lnTo>
                  <a:lnTo>
                    <a:pt x="22676" y="25235"/>
                  </a:lnTo>
                  <a:lnTo>
                    <a:pt x="22493" y="25174"/>
                  </a:lnTo>
                  <a:lnTo>
                    <a:pt x="22249" y="24991"/>
                  </a:lnTo>
                  <a:lnTo>
                    <a:pt x="21639" y="24625"/>
                  </a:lnTo>
                  <a:lnTo>
                    <a:pt x="20359" y="23894"/>
                  </a:lnTo>
                  <a:lnTo>
                    <a:pt x="21883" y="24991"/>
                  </a:lnTo>
                  <a:lnTo>
                    <a:pt x="22249" y="25295"/>
                  </a:lnTo>
                  <a:lnTo>
                    <a:pt x="22432" y="25417"/>
                  </a:lnTo>
                  <a:lnTo>
                    <a:pt x="22676" y="25539"/>
                  </a:lnTo>
                  <a:lnTo>
                    <a:pt x="22797" y="25600"/>
                  </a:lnTo>
                  <a:lnTo>
                    <a:pt x="23346" y="25600"/>
                  </a:lnTo>
                  <a:lnTo>
                    <a:pt x="24260" y="25539"/>
                  </a:lnTo>
                  <a:lnTo>
                    <a:pt x="25175" y="25417"/>
                  </a:lnTo>
                  <a:lnTo>
                    <a:pt x="26028" y="25295"/>
                  </a:lnTo>
                  <a:lnTo>
                    <a:pt x="26455" y="25174"/>
                  </a:lnTo>
                  <a:lnTo>
                    <a:pt x="26820" y="24991"/>
                  </a:lnTo>
                  <a:lnTo>
                    <a:pt x="26698" y="25539"/>
                  </a:lnTo>
                  <a:lnTo>
                    <a:pt x="25845" y="28099"/>
                  </a:lnTo>
                  <a:lnTo>
                    <a:pt x="25784" y="28282"/>
                  </a:lnTo>
                  <a:lnTo>
                    <a:pt x="25723" y="28709"/>
                  </a:lnTo>
                  <a:lnTo>
                    <a:pt x="25784" y="30416"/>
                  </a:lnTo>
                  <a:lnTo>
                    <a:pt x="25784" y="32610"/>
                  </a:lnTo>
                  <a:lnTo>
                    <a:pt x="25784" y="32976"/>
                  </a:lnTo>
                  <a:lnTo>
                    <a:pt x="25723" y="33280"/>
                  </a:lnTo>
                  <a:lnTo>
                    <a:pt x="25723" y="33585"/>
                  </a:lnTo>
                  <a:lnTo>
                    <a:pt x="25723" y="33890"/>
                  </a:lnTo>
                  <a:lnTo>
                    <a:pt x="25845" y="34195"/>
                  </a:lnTo>
                  <a:lnTo>
                    <a:pt x="26028" y="35109"/>
                  </a:lnTo>
                  <a:lnTo>
                    <a:pt x="26333" y="36877"/>
                  </a:lnTo>
                  <a:lnTo>
                    <a:pt x="26455" y="37730"/>
                  </a:lnTo>
                  <a:lnTo>
                    <a:pt x="26516" y="38644"/>
                  </a:lnTo>
                  <a:lnTo>
                    <a:pt x="26516" y="40412"/>
                  </a:lnTo>
                  <a:lnTo>
                    <a:pt x="26455" y="42240"/>
                  </a:lnTo>
                  <a:lnTo>
                    <a:pt x="26394" y="44008"/>
                  </a:lnTo>
                  <a:lnTo>
                    <a:pt x="26272" y="45776"/>
                  </a:lnTo>
                  <a:lnTo>
                    <a:pt x="26028" y="47543"/>
                  </a:lnTo>
                  <a:lnTo>
                    <a:pt x="25784" y="49311"/>
                  </a:lnTo>
                  <a:lnTo>
                    <a:pt x="25479" y="51079"/>
                  </a:lnTo>
                  <a:lnTo>
                    <a:pt x="25053" y="52846"/>
                  </a:lnTo>
                  <a:lnTo>
                    <a:pt x="24565" y="54553"/>
                  </a:lnTo>
                  <a:lnTo>
                    <a:pt x="24382" y="55406"/>
                  </a:lnTo>
                  <a:lnTo>
                    <a:pt x="24260" y="56260"/>
                  </a:lnTo>
                  <a:lnTo>
                    <a:pt x="24260" y="57235"/>
                  </a:lnTo>
                  <a:lnTo>
                    <a:pt x="24321" y="58210"/>
                  </a:lnTo>
                  <a:lnTo>
                    <a:pt x="24504" y="59063"/>
                  </a:lnTo>
                  <a:lnTo>
                    <a:pt x="24687" y="59917"/>
                  </a:lnTo>
                  <a:lnTo>
                    <a:pt x="24931" y="60770"/>
                  </a:lnTo>
                  <a:lnTo>
                    <a:pt x="25053" y="61684"/>
                  </a:lnTo>
                  <a:lnTo>
                    <a:pt x="25114" y="62538"/>
                  </a:lnTo>
                  <a:lnTo>
                    <a:pt x="25114" y="63391"/>
                  </a:lnTo>
                  <a:lnTo>
                    <a:pt x="24992" y="64244"/>
                  </a:lnTo>
                  <a:lnTo>
                    <a:pt x="24870" y="65098"/>
                  </a:lnTo>
                  <a:lnTo>
                    <a:pt x="24565" y="66317"/>
                  </a:lnTo>
                  <a:lnTo>
                    <a:pt x="24260" y="67475"/>
                  </a:lnTo>
                  <a:lnTo>
                    <a:pt x="23529" y="69791"/>
                  </a:lnTo>
                  <a:lnTo>
                    <a:pt x="22493" y="73326"/>
                  </a:lnTo>
                  <a:lnTo>
                    <a:pt x="22127" y="74789"/>
                  </a:lnTo>
                  <a:lnTo>
                    <a:pt x="22066" y="75216"/>
                  </a:lnTo>
                  <a:lnTo>
                    <a:pt x="22005" y="75460"/>
                  </a:lnTo>
                  <a:lnTo>
                    <a:pt x="22066" y="75704"/>
                  </a:lnTo>
                  <a:lnTo>
                    <a:pt x="22127" y="75947"/>
                  </a:lnTo>
                  <a:lnTo>
                    <a:pt x="22249" y="76252"/>
                  </a:lnTo>
                  <a:lnTo>
                    <a:pt x="22493" y="76740"/>
                  </a:lnTo>
                  <a:lnTo>
                    <a:pt x="22858" y="77410"/>
                  </a:lnTo>
                  <a:lnTo>
                    <a:pt x="23346" y="78081"/>
                  </a:lnTo>
                  <a:lnTo>
                    <a:pt x="23590" y="78386"/>
                  </a:lnTo>
                  <a:lnTo>
                    <a:pt x="23834" y="78568"/>
                  </a:lnTo>
                  <a:lnTo>
                    <a:pt x="24260" y="78873"/>
                  </a:lnTo>
                  <a:lnTo>
                    <a:pt x="24321" y="78995"/>
                  </a:lnTo>
                  <a:lnTo>
                    <a:pt x="24321" y="79056"/>
                  </a:lnTo>
                  <a:lnTo>
                    <a:pt x="24260" y="79117"/>
                  </a:lnTo>
                  <a:lnTo>
                    <a:pt x="24199" y="79178"/>
                  </a:lnTo>
                  <a:lnTo>
                    <a:pt x="23956" y="79239"/>
                  </a:lnTo>
                  <a:lnTo>
                    <a:pt x="23773" y="79300"/>
                  </a:lnTo>
                  <a:lnTo>
                    <a:pt x="22919" y="79483"/>
                  </a:lnTo>
                  <a:lnTo>
                    <a:pt x="22493" y="79544"/>
                  </a:lnTo>
                  <a:lnTo>
                    <a:pt x="22066" y="79605"/>
                  </a:lnTo>
                  <a:lnTo>
                    <a:pt x="21700" y="79544"/>
                  </a:lnTo>
                  <a:lnTo>
                    <a:pt x="21578" y="79422"/>
                  </a:lnTo>
                  <a:lnTo>
                    <a:pt x="21578" y="79300"/>
                  </a:lnTo>
                  <a:lnTo>
                    <a:pt x="21517" y="78995"/>
                  </a:lnTo>
                  <a:lnTo>
                    <a:pt x="21456" y="78873"/>
                  </a:lnTo>
                  <a:lnTo>
                    <a:pt x="21335" y="78751"/>
                  </a:lnTo>
                  <a:lnTo>
                    <a:pt x="21213" y="78751"/>
                  </a:lnTo>
                  <a:lnTo>
                    <a:pt x="21213" y="78873"/>
                  </a:lnTo>
                  <a:lnTo>
                    <a:pt x="21274" y="79117"/>
                  </a:lnTo>
                  <a:lnTo>
                    <a:pt x="21335" y="79422"/>
                  </a:lnTo>
                  <a:lnTo>
                    <a:pt x="21335" y="79605"/>
                  </a:lnTo>
                  <a:lnTo>
                    <a:pt x="21335" y="79727"/>
                  </a:lnTo>
                  <a:lnTo>
                    <a:pt x="21213" y="79848"/>
                  </a:lnTo>
                  <a:lnTo>
                    <a:pt x="21030" y="79909"/>
                  </a:lnTo>
                  <a:lnTo>
                    <a:pt x="20725" y="79970"/>
                  </a:lnTo>
                  <a:lnTo>
                    <a:pt x="20359" y="79970"/>
                  </a:lnTo>
                  <a:lnTo>
                    <a:pt x="20176" y="79909"/>
                  </a:lnTo>
                  <a:lnTo>
                    <a:pt x="19994" y="79848"/>
                  </a:lnTo>
                  <a:lnTo>
                    <a:pt x="19872" y="79666"/>
                  </a:lnTo>
                  <a:lnTo>
                    <a:pt x="19750" y="79422"/>
                  </a:lnTo>
                  <a:lnTo>
                    <a:pt x="19628" y="78995"/>
                  </a:lnTo>
                  <a:lnTo>
                    <a:pt x="19628" y="78507"/>
                  </a:lnTo>
                  <a:lnTo>
                    <a:pt x="19628" y="78020"/>
                  </a:lnTo>
                  <a:lnTo>
                    <a:pt x="19628" y="75582"/>
                  </a:lnTo>
                  <a:lnTo>
                    <a:pt x="19750" y="74119"/>
                  </a:lnTo>
                  <a:lnTo>
                    <a:pt x="19872" y="72656"/>
                  </a:lnTo>
                  <a:lnTo>
                    <a:pt x="19994" y="71193"/>
                  </a:lnTo>
                  <a:lnTo>
                    <a:pt x="20115" y="69669"/>
                  </a:lnTo>
                  <a:lnTo>
                    <a:pt x="20115" y="68816"/>
                  </a:lnTo>
                  <a:lnTo>
                    <a:pt x="20055" y="67963"/>
                  </a:lnTo>
                  <a:lnTo>
                    <a:pt x="19994" y="66195"/>
                  </a:lnTo>
                  <a:lnTo>
                    <a:pt x="19933" y="64915"/>
                  </a:lnTo>
                  <a:lnTo>
                    <a:pt x="19994" y="63696"/>
                  </a:lnTo>
                  <a:lnTo>
                    <a:pt x="20055" y="62172"/>
                  </a:lnTo>
                  <a:lnTo>
                    <a:pt x="20176" y="60587"/>
                  </a:lnTo>
                  <a:lnTo>
                    <a:pt x="20237" y="59734"/>
                  </a:lnTo>
                  <a:lnTo>
                    <a:pt x="20298" y="58820"/>
                  </a:lnTo>
                  <a:lnTo>
                    <a:pt x="20298" y="58515"/>
                  </a:lnTo>
                  <a:lnTo>
                    <a:pt x="20237" y="58271"/>
                  </a:lnTo>
                  <a:lnTo>
                    <a:pt x="20115" y="57905"/>
                  </a:lnTo>
                  <a:lnTo>
                    <a:pt x="19994" y="57540"/>
                  </a:lnTo>
                  <a:lnTo>
                    <a:pt x="19872" y="57113"/>
                  </a:lnTo>
                  <a:lnTo>
                    <a:pt x="19872" y="56625"/>
                  </a:lnTo>
                  <a:lnTo>
                    <a:pt x="19994" y="55772"/>
                  </a:lnTo>
                  <a:lnTo>
                    <a:pt x="19994" y="55345"/>
                  </a:lnTo>
                  <a:lnTo>
                    <a:pt x="19994" y="54919"/>
                  </a:lnTo>
                  <a:lnTo>
                    <a:pt x="19933" y="54065"/>
                  </a:lnTo>
                  <a:lnTo>
                    <a:pt x="19750" y="52359"/>
                  </a:lnTo>
                  <a:lnTo>
                    <a:pt x="19689" y="50652"/>
                  </a:lnTo>
                  <a:lnTo>
                    <a:pt x="19689" y="48275"/>
                  </a:lnTo>
                  <a:lnTo>
                    <a:pt x="19689" y="45898"/>
                  </a:lnTo>
                  <a:lnTo>
                    <a:pt x="19628" y="44130"/>
                  </a:lnTo>
                  <a:lnTo>
                    <a:pt x="19628" y="43338"/>
                  </a:lnTo>
                  <a:lnTo>
                    <a:pt x="19628" y="43155"/>
                  </a:lnTo>
                  <a:lnTo>
                    <a:pt x="19628" y="42911"/>
                  </a:lnTo>
                  <a:lnTo>
                    <a:pt x="19872" y="42911"/>
                  </a:lnTo>
                  <a:lnTo>
                    <a:pt x="20237" y="42789"/>
                  </a:lnTo>
                  <a:lnTo>
                    <a:pt x="20542" y="42667"/>
                  </a:lnTo>
                  <a:lnTo>
                    <a:pt x="20786" y="42423"/>
                  </a:lnTo>
                  <a:lnTo>
                    <a:pt x="20969" y="42119"/>
                  </a:lnTo>
                  <a:lnTo>
                    <a:pt x="21030" y="41814"/>
                  </a:lnTo>
                  <a:lnTo>
                    <a:pt x="21030" y="41509"/>
                  </a:lnTo>
                  <a:lnTo>
                    <a:pt x="20847" y="41936"/>
                  </a:lnTo>
                  <a:lnTo>
                    <a:pt x="20725" y="42119"/>
                  </a:lnTo>
                  <a:lnTo>
                    <a:pt x="20542" y="42301"/>
                  </a:lnTo>
                  <a:lnTo>
                    <a:pt x="20359" y="42423"/>
                  </a:lnTo>
                  <a:lnTo>
                    <a:pt x="20115" y="42484"/>
                  </a:lnTo>
                  <a:lnTo>
                    <a:pt x="19567" y="42545"/>
                  </a:lnTo>
                  <a:lnTo>
                    <a:pt x="19018" y="42484"/>
                  </a:lnTo>
                  <a:lnTo>
                    <a:pt x="18774" y="42423"/>
                  </a:lnTo>
                  <a:lnTo>
                    <a:pt x="18592" y="42301"/>
                  </a:lnTo>
                  <a:lnTo>
                    <a:pt x="18409" y="42119"/>
                  </a:lnTo>
                  <a:lnTo>
                    <a:pt x="18287" y="41936"/>
                  </a:lnTo>
                  <a:lnTo>
                    <a:pt x="18104" y="41509"/>
                  </a:lnTo>
                  <a:lnTo>
                    <a:pt x="18104" y="41753"/>
                  </a:lnTo>
                  <a:lnTo>
                    <a:pt x="18104" y="41997"/>
                  </a:lnTo>
                  <a:lnTo>
                    <a:pt x="18226" y="42240"/>
                  </a:lnTo>
                  <a:lnTo>
                    <a:pt x="18348" y="42484"/>
                  </a:lnTo>
                  <a:lnTo>
                    <a:pt x="18592" y="42667"/>
                  </a:lnTo>
                  <a:lnTo>
                    <a:pt x="18896" y="42789"/>
                  </a:lnTo>
                  <a:lnTo>
                    <a:pt x="19201" y="42850"/>
                  </a:lnTo>
                  <a:lnTo>
                    <a:pt x="19323" y="42911"/>
                  </a:lnTo>
                  <a:lnTo>
                    <a:pt x="19445" y="42911"/>
                  </a:lnTo>
                  <a:lnTo>
                    <a:pt x="19445" y="43033"/>
                  </a:lnTo>
                  <a:lnTo>
                    <a:pt x="19445" y="43094"/>
                  </a:lnTo>
                  <a:lnTo>
                    <a:pt x="19384" y="43642"/>
                  </a:lnTo>
                  <a:lnTo>
                    <a:pt x="19384" y="46324"/>
                  </a:lnTo>
                  <a:lnTo>
                    <a:pt x="19384" y="48458"/>
                  </a:lnTo>
                  <a:lnTo>
                    <a:pt x="19384" y="50652"/>
                  </a:lnTo>
                  <a:lnTo>
                    <a:pt x="19323" y="51993"/>
                  </a:lnTo>
                  <a:lnTo>
                    <a:pt x="19201" y="53395"/>
                  </a:lnTo>
                  <a:lnTo>
                    <a:pt x="19079" y="54858"/>
                  </a:lnTo>
                  <a:lnTo>
                    <a:pt x="19079" y="55528"/>
                  </a:lnTo>
                  <a:lnTo>
                    <a:pt x="19079" y="56260"/>
                  </a:lnTo>
                  <a:lnTo>
                    <a:pt x="19140" y="56930"/>
                  </a:lnTo>
                  <a:lnTo>
                    <a:pt x="19018" y="57662"/>
                  </a:lnTo>
                  <a:lnTo>
                    <a:pt x="18835" y="58149"/>
                  </a:lnTo>
                  <a:lnTo>
                    <a:pt x="18774" y="58393"/>
                  </a:lnTo>
                  <a:lnTo>
                    <a:pt x="18714" y="58637"/>
                  </a:lnTo>
                  <a:lnTo>
                    <a:pt x="18714" y="59368"/>
                  </a:lnTo>
                  <a:lnTo>
                    <a:pt x="18835" y="60100"/>
                  </a:lnTo>
                  <a:lnTo>
                    <a:pt x="18896" y="60831"/>
                  </a:lnTo>
                  <a:lnTo>
                    <a:pt x="18957" y="61563"/>
                  </a:lnTo>
                  <a:lnTo>
                    <a:pt x="19018" y="63818"/>
                  </a:lnTo>
                  <a:lnTo>
                    <a:pt x="19079" y="64854"/>
                  </a:lnTo>
                  <a:lnTo>
                    <a:pt x="19079" y="65829"/>
                  </a:lnTo>
                  <a:lnTo>
                    <a:pt x="19018" y="67292"/>
                  </a:lnTo>
                  <a:lnTo>
                    <a:pt x="18896" y="68755"/>
                  </a:lnTo>
                  <a:lnTo>
                    <a:pt x="18957" y="70218"/>
                  </a:lnTo>
                  <a:lnTo>
                    <a:pt x="19079" y="71681"/>
                  </a:lnTo>
                  <a:lnTo>
                    <a:pt x="19262" y="73144"/>
                  </a:lnTo>
                  <a:lnTo>
                    <a:pt x="19384" y="74606"/>
                  </a:lnTo>
                  <a:lnTo>
                    <a:pt x="19384" y="75886"/>
                  </a:lnTo>
                  <a:lnTo>
                    <a:pt x="19384" y="77959"/>
                  </a:lnTo>
                  <a:lnTo>
                    <a:pt x="19384" y="78873"/>
                  </a:lnTo>
                  <a:lnTo>
                    <a:pt x="19384" y="79178"/>
                  </a:lnTo>
                  <a:lnTo>
                    <a:pt x="19323" y="79422"/>
                  </a:lnTo>
                  <a:lnTo>
                    <a:pt x="19140" y="79727"/>
                  </a:lnTo>
                  <a:lnTo>
                    <a:pt x="18957" y="79909"/>
                  </a:lnTo>
                  <a:lnTo>
                    <a:pt x="18653" y="79970"/>
                  </a:lnTo>
                  <a:lnTo>
                    <a:pt x="18348" y="79970"/>
                  </a:lnTo>
                  <a:lnTo>
                    <a:pt x="18043" y="79909"/>
                  </a:lnTo>
                  <a:lnTo>
                    <a:pt x="17799" y="79787"/>
                  </a:lnTo>
                  <a:lnTo>
                    <a:pt x="17738" y="79666"/>
                  </a:lnTo>
                  <a:lnTo>
                    <a:pt x="17677" y="79605"/>
                  </a:lnTo>
                  <a:lnTo>
                    <a:pt x="17738" y="79361"/>
                  </a:lnTo>
                  <a:lnTo>
                    <a:pt x="17799" y="79056"/>
                  </a:lnTo>
                  <a:lnTo>
                    <a:pt x="17860" y="78934"/>
                  </a:lnTo>
                  <a:lnTo>
                    <a:pt x="17921" y="78873"/>
                  </a:lnTo>
                  <a:lnTo>
                    <a:pt x="17860" y="78812"/>
                  </a:lnTo>
                  <a:lnTo>
                    <a:pt x="17799" y="78751"/>
                  </a:lnTo>
                  <a:lnTo>
                    <a:pt x="17677" y="78751"/>
                  </a:lnTo>
                  <a:lnTo>
                    <a:pt x="17616" y="78812"/>
                  </a:lnTo>
                  <a:lnTo>
                    <a:pt x="17555" y="78995"/>
                  </a:lnTo>
                  <a:lnTo>
                    <a:pt x="17555" y="79178"/>
                  </a:lnTo>
                  <a:lnTo>
                    <a:pt x="17494" y="79300"/>
                  </a:lnTo>
                  <a:lnTo>
                    <a:pt x="17434" y="79483"/>
                  </a:lnTo>
                  <a:lnTo>
                    <a:pt x="17312" y="79544"/>
                  </a:lnTo>
                  <a:lnTo>
                    <a:pt x="17129" y="79605"/>
                  </a:lnTo>
                  <a:lnTo>
                    <a:pt x="16824" y="79605"/>
                  </a:lnTo>
                  <a:lnTo>
                    <a:pt x="16458" y="79544"/>
                  </a:lnTo>
                  <a:lnTo>
                    <a:pt x="16032" y="79483"/>
                  </a:lnTo>
                  <a:lnTo>
                    <a:pt x="15361" y="79361"/>
                  </a:lnTo>
                  <a:lnTo>
                    <a:pt x="14995" y="79239"/>
                  </a:lnTo>
                  <a:lnTo>
                    <a:pt x="14813" y="79178"/>
                  </a:lnTo>
                  <a:lnTo>
                    <a:pt x="14752" y="79117"/>
                  </a:lnTo>
                  <a:lnTo>
                    <a:pt x="14691" y="79056"/>
                  </a:lnTo>
                  <a:lnTo>
                    <a:pt x="14691" y="78934"/>
                  </a:lnTo>
                  <a:lnTo>
                    <a:pt x="14813" y="78873"/>
                  </a:lnTo>
                  <a:lnTo>
                    <a:pt x="14995" y="78751"/>
                  </a:lnTo>
                  <a:lnTo>
                    <a:pt x="15483" y="78386"/>
                  </a:lnTo>
                  <a:lnTo>
                    <a:pt x="15910" y="77898"/>
                  </a:lnTo>
                  <a:lnTo>
                    <a:pt x="16214" y="77349"/>
                  </a:lnTo>
                  <a:lnTo>
                    <a:pt x="16519" y="76801"/>
                  </a:lnTo>
                  <a:lnTo>
                    <a:pt x="16824" y="76252"/>
                  </a:lnTo>
                  <a:lnTo>
                    <a:pt x="17007" y="75765"/>
                  </a:lnTo>
                  <a:lnTo>
                    <a:pt x="17007" y="75399"/>
                  </a:lnTo>
                  <a:lnTo>
                    <a:pt x="16946" y="75033"/>
                  </a:lnTo>
                  <a:lnTo>
                    <a:pt x="16763" y="74058"/>
                  </a:lnTo>
                  <a:lnTo>
                    <a:pt x="16519" y="73144"/>
                  </a:lnTo>
                  <a:lnTo>
                    <a:pt x="15910" y="71315"/>
                  </a:lnTo>
                  <a:lnTo>
                    <a:pt x="15239" y="68938"/>
                  </a:lnTo>
                  <a:lnTo>
                    <a:pt x="14813" y="67536"/>
                  </a:lnTo>
                  <a:lnTo>
                    <a:pt x="14386" y="66073"/>
                  </a:lnTo>
                  <a:lnTo>
                    <a:pt x="14081" y="64610"/>
                  </a:lnTo>
                  <a:lnTo>
                    <a:pt x="13959" y="63879"/>
                  </a:lnTo>
                  <a:lnTo>
                    <a:pt x="13898" y="63147"/>
                  </a:lnTo>
                  <a:lnTo>
                    <a:pt x="13959" y="62355"/>
                  </a:lnTo>
                  <a:lnTo>
                    <a:pt x="14020" y="61623"/>
                  </a:lnTo>
                  <a:lnTo>
                    <a:pt x="14142" y="60831"/>
                  </a:lnTo>
                  <a:lnTo>
                    <a:pt x="14325" y="60100"/>
                  </a:lnTo>
                  <a:lnTo>
                    <a:pt x="14630" y="58698"/>
                  </a:lnTo>
                  <a:lnTo>
                    <a:pt x="14752" y="57966"/>
                  </a:lnTo>
                  <a:lnTo>
                    <a:pt x="14813" y="57235"/>
                  </a:lnTo>
                  <a:lnTo>
                    <a:pt x="14752" y="56686"/>
                  </a:lnTo>
                  <a:lnTo>
                    <a:pt x="14752" y="56077"/>
                  </a:lnTo>
                  <a:lnTo>
                    <a:pt x="14508" y="54919"/>
                  </a:lnTo>
                  <a:lnTo>
                    <a:pt x="14264" y="53761"/>
                  </a:lnTo>
                  <a:lnTo>
                    <a:pt x="13959" y="52602"/>
                  </a:lnTo>
                  <a:lnTo>
                    <a:pt x="13593" y="51079"/>
                  </a:lnTo>
                  <a:lnTo>
                    <a:pt x="13289" y="49555"/>
                  </a:lnTo>
                  <a:lnTo>
                    <a:pt x="13045" y="48031"/>
                  </a:lnTo>
                  <a:lnTo>
                    <a:pt x="12862" y="46446"/>
                  </a:lnTo>
                  <a:lnTo>
                    <a:pt x="12618" y="43399"/>
                  </a:lnTo>
                  <a:lnTo>
                    <a:pt x="12557" y="40290"/>
                  </a:lnTo>
                  <a:lnTo>
                    <a:pt x="12557" y="38766"/>
                  </a:lnTo>
                  <a:lnTo>
                    <a:pt x="12557" y="38035"/>
                  </a:lnTo>
                  <a:lnTo>
                    <a:pt x="12679" y="37242"/>
                  </a:lnTo>
                  <a:lnTo>
                    <a:pt x="12862" y="35658"/>
                  </a:lnTo>
                  <a:lnTo>
                    <a:pt x="13167" y="34134"/>
                  </a:lnTo>
                  <a:lnTo>
                    <a:pt x="13228" y="33890"/>
                  </a:lnTo>
                  <a:lnTo>
                    <a:pt x="13228" y="33585"/>
                  </a:lnTo>
                  <a:lnTo>
                    <a:pt x="13167" y="33280"/>
                  </a:lnTo>
                  <a:lnTo>
                    <a:pt x="13045" y="32976"/>
                  </a:lnTo>
                  <a:lnTo>
                    <a:pt x="13045" y="29379"/>
                  </a:lnTo>
                  <a:lnTo>
                    <a:pt x="13045" y="28587"/>
                  </a:lnTo>
                  <a:lnTo>
                    <a:pt x="12984" y="28343"/>
                  </a:lnTo>
                  <a:lnTo>
                    <a:pt x="12923" y="28038"/>
                  </a:lnTo>
                  <a:lnTo>
                    <a:pt x="12801" y="27673"/>
                  </a:lnTo>
                  <a:lnTo>
                    <a:pt x="12496" y="26576"/>
                  </a:lnTo>
                  <a:lnTo>
                    <a:pt x="12192" y="25600"/>
                  </a:lnTo>
                  <a:lnTo>
                    <a:pt x="12192" y="25235"/>
                  </a:lnTo>
                  <a:lnTo>
                    <a:pt x="12131" y="24930"/>
                  </a:lnTo>
                  <a:lnTo>
                    <a:pt x="12496" y="25113"/>
                  </a:lnTo>
                  <a:lnTo>
                    <a:pt x="12923" y="25235"/>
                  </a:lnTo>
                  <a:lnTo>
                    <a:pt x="13776" y="25417"/>
                  </a:lnTo>
                  <a:lnTo>
                    <a:pt x="14691" y="25539"/>
                  </a:lnTo>
                  <a:lnTo>
                    <a:pt x="15666" y="25600"/>
                  </a:lnTo>
                  <a:lnTo>
                    <a:pt x="16214" y="25600"/>
                  </a:lnTo>
                  <a:lnTo>
                    <a:pt x="16397" y="25539"/>
                  </a:lnTo>
                  <a:lnTo>
                    <a:pt x="16519" y="25478"/>
                  </a:lnTo>
                  <a:lnTo>
                    <a:pt x="16702" y="25356"/>
                  </a:lnTo>
                  <a:lnTo>
                    <a:pt x="17068" y="25052"/>
                  </a:lnTo>
                  <a:lnTo>
                    <a:pt x="18653" y="23894"/>
                  </a:lnTo>
                  <a:lnTo>
                    <a:pt x="18653" y="23894"/>
                  </a:lnTo>
                  <a:lnTo>
                    <a:pt x="16519" y="25113"/>
                  </a:lnTo>
                  <a:lnTo>
                    <a:pt x="16397" y="25235"/>
                  </a:lnTo>
                  <a:lnTo>
                    <a:pt x="16275" y="25295"/>
                  </a:lnTo>
                  <a:lnTo>
                    <a:pt x="15971" y="25295"/>
                  </a:lnTo>
                  <a:lnTo>
                    <a:pt x="15361" y="25235"/>
                  </a:lnTo>
                  <a:lnTo>
                    <a:pt x="14081" y="25113"/>
                  </a:lnTo>
                  <a:lnTo>
                    <a:pt x="13532" y="25052"/>
                  </a:lnTo>
                  <a:lnTo>
                    <a:pt x="12923" y="24930"/>
                  </a:lnTo>
                  <a:lnTo>
                    <a:pt x="12435" y="24686"/>
                  </a:lnTo>
                  <a:lnTo>
                    <a:pt x="12192" y="24503"/>
                  </a:lnTo>
                  <a:lnTo>
                    <a:pt x="11948" y="24320"/>
                  </a:lnTo>
                  <a:lnTo>
                    <a:pt x="11826" y="24076"/>
                  </a:lnTo>
                  <a:lnTo>
                    <a:pt x="11704" y="23833"/>
                  </a:lnTo>
                  <a:lnTo>
                    <a:pt x="11521" y="23284"/>
                  </a:lnTo>
                  <a:lnTo>
                    <a:pt x="11460" y="22735"/>
                  </a:lnTo>
                  <a:lnTo>
                    <a:pt x="11460" y="22126"/>
                  </a:lnTo>
                  <a:lnTo>
                    <a:pt x="11521" y="21455"/>
                  </a:lnTo>
                  <a:lnTo>
                    <a:pt x="11582" y="20785"/>
                  </a:lnTo>
                  <a:lnTo>
                    <a:pt x="11643" y="20541"/>
                  </a:lnTo>
                  <a:lnTo>
                    <a:pt x="11704" y="20297"/>
                  </a:lnTo>
                  <a:lnTo>
                    <a:pt x="11521" y="19566"/>
                  </a:lnTo>
                  <a:lnTo>
                    <a:pt x="11582" y="20114"/>
                  </a:lnTo>
                  <a:lnTo>
                    <a:pt x="11582" y="20419"/>
                  </a:lnTo>
                  <a:lnTo>
                    <a:pt x="11460" y="20724"/>
                  </a:lnTo>
                  <a:lnTo>
                    <a:pt x="11338" y="21212"/>
                  </a:lnTo>
                  <a:lnTo>
                    <a:pt x="11216" y="21760"/>
                  </a:lnTo>
                  <a:lnTo>
                    <a:pt x="11216" y="22309"/>
                  </a:lnTo>
                  <a:lnTo>
                    <a:pt x="11216" y="22918"/>
                  </a:lnTo>
                  <a:lnTo>
                    <a:pt x="11277" y="23467"/>
                  </a:lnTo>
                  <a:lnTo>
                    <a:pt x="11399" y="24015"/>
                  </a:lnTo>
                  <a:lnTo>
                    <a:pt x="11643" y="24442"/>
                  </a:lnTo>
                  <a:lnTo>
                    <a:pt x="11765" y="24564"/>
                  </a:lnTo>
                  <a:lnTo>
                    <a:pt x="11826" y="24747"/>
                  </a:lnTo>
                  <a:lnTo>
                    <a:pt x="11887" y="24991"/>
                  </a:lnTo>
                  <a:lnTo>
                    <a:pt x="11887" y="25235"/>
                  </a:lnTo>
                  <a:lnTo>
                    <a:pt x="11887" y="25478"/>
                  </a:lnTo>
                  <a:lnTo>
                    <a:pt x="11765" y="25722"/>
                  </a:lnTo>
                  <a:lnTo>
                    <a:pt x="11460" y="26515"/>
                  </a:lnTo>
                  <a:lnTo>
                    <a:pt x="11033" y="27612"/>
                  </a:lnTo>
                  <a:lnTo>
                    <a:pt x="10729" y="28648"/>
                  </a:lnTo>
                  <a:lnTo>
                    <a:pt x="10485" y="29745"/>
                  </a:lnTo>
                  <a:lnTo>
                    <a:pt x="10241" y="30842"/>
                  </a:lnTo>
                  <a:lnTo>
                    <a:pt x="9875" y="31939"/>
                  </a:lnTo>
                  <a:lnTo>
                    <a:pt x="9449" y="33037"/>
                  </a:lnTo>
                  <a:lnTo>
                    <a:pt x="8961" y="34134"/>
                  </a:lnTo>
                  <a:lnTo>
                    <a:pt x="8412" y="35170"/>
                  </a:lnTo>
                  <a:lnTo>
                    <a:pt x="7437" y="37242"/>
                  </a:lnTo>
                  <a:lnTo>
                    <a:pt x="6950" y="38278"/>
                  </a:lnTo>
                  <a:lnTo>
                    <a:pt x="6523" y="39376"/>
                  </a:lnTo>
                  <a:lnTo>
                    <a:pt x="6340" y="39254"/>
                  </a:lnTo>
                  <a:lnTo>
                    <a:pt x="6157" y="39254"/>
                  </a:lnTo>
                  <a:lnTo>
                    <a:pt x="6157" y="39315"/>
                  </a:lnTo>
                  <a:lnTo>
                    <a:pt x="6096" y="39376"/>
                  </a:lnTo>
                  <a:lnTo>
                    <a:pt x="6157" y="39437"/>
                  </a:lnTo>
                  <a:lnTo>
                    <a:pt x="6157" y="39498"/>
                  </a:lnTo>
                  <a:lnTo>
                    <a:pt x="6279" y="39498"/>
                  </a:lnTo>
                  <a:lnTo>
                    <a:pt x="6462" y="39619"/>
                  </a:lnTo>
                  <a:lnTo>
                    <a:pt x="6523" y="39802"/>
                  </a:lnTo>
                  <a:lnTo>
                    <a:pt x="6584" y="39985"/>
                  </a:lnTo>
                  <a:lnTo>
                    <a:pt x="6584" y="40229"/>
                  </a:lnTo>
                  <a:lnTo>
                    <a:pt x="6523" y="40717"/>
                  </a:lnTo>
                  <a:lnTo>
                    <a:pt x="6401" y="41204"/>
                  </a:lnTo>
                  <a:lnTo>
                    <a:pt x="6035" y="42119"/>
                  </a:lnTo>
                  <a:lnTo>
                    <a:pt x="5974" y="42301"/>
                  </a:lnTo>
                  <a:lnTo>
                    <a:pt x="5913" y="42545"/>
                  </a:lnTo>
                  <a:lnTo>
                    <a:pt x="5791" y="43886"/>
                  </a:lnTo>
                  <a:lnTo>
                    <a:pt x="5791" y="44496"/>
                  </a:lnTo>
                  <a:lnTo>
                    <a:pt x="5730" y="44800"/>
                  </a:lnTo>
                  <a:lnTo>
                    <a:pt x="5669" y="44922"/>
                  </a:lnTo>
                  <a:lnTo>
                    <a:pt x="5609" y="45044"/>
                  </a:lnTo>
                  <a:lnTo>
                    <a:pt x="5487" y="45044"/>
                  </a:lnTo>
                  <a:lnTo>
                    <a:pt x="5426" y="44983"/>
                  </a:lnTo>
                  <a:lnTo>
                    <a:pt x="5365" y="44800"/>
                  </a:lnTo>
                  <a:lnTo>
                    <a:pt x="5365" y="44374"/>
                  </a:lnTo>
                  <a:lnTo>
                    <a:pt x="5426" y="43764"/>
                  </a:lnTo>
                  <a:lnTo>
                    <a:pt x="5426" y="43459"/>
                  </a:lnTo>
                  <a:lnTo>
                    <a:pt x="5426" y="43216"/>
                  </a:lnTo>
                  <a:lnTo>
                    <a:pt x="5365" y="43033"/>
                  </a:lnTo>
                  <a:lnTo>
                    <a:pt x="5243" y="42911"/>
                  </a:lnTo>
                  <a:lnTo>
                    <a:pt x="5121" y="42850"/>
                  </a:lnTo>
                  <a:lnTo>
                    <a:pt x="4938" y="42972"/>
                  </a:lnTo>
                  <a:lnTo>
                    <a:pt x="4816" y="43216"/>
                  </a:lnTo>
                  <a:lnTo>
                    <a:pt x="4755" y="43459"/>
                  </a:lnTo>
                  <a:lnTo>
                    <a:pt x="4694" y="43947"/>
                  </a:lnTo>
                  <a:lnTo>
                    <a:pt x="4633" y="44800"/>
                  </a:lnTo>
                  <a:lnTo>
                    <a:pt x="4572" y="45349"/>
                  </a:lnTo>
                  <a:lnTo>
                    <a:pt x="4450" y="45593"/>
                  </a:lnTo>
                  <a:lnTo>
                    <a:pt x="4389" y="45654"/>
                  </a:lnTo>
                  <a:lnTo>
                    <a:pt x="4268" y="45532"/>
                  </a:lnTo>
                  <a:lnTo>
                    <a:pt x="4207" y="45349"/>
                  </a:lnTo>
                  <a:lnTo>
                    <a:pt x="4207" y="45105"/>
                  </a:lnTo>
                  <a:lnTo>
                    <a:pt x="4268" y="44374"/>
                  </a:lnTo>
                  <a:lnTo>
                    <a:pt x="4268" y="43825"/>
                  </a:lnTo>
                  <a:lnTo>
                    <a:pt x="4329" y="43277"/>
                  </a:lnTo>
                  <a:lnTo>
                    <a:pt x="4268" y="43094"/>
                  </a:lnTo>
                  <a:lnTo>
                    <a:pt x="4207" y="42972"/>
                  </a:lnTo>
                  <a:lnTo>
                    <a:pt x="4146" y="42911"/>
                  </a:lnTo>
                  <a:lnTo>
                    <a:pt x="4085" y="42911"/>
                  </a:lnTo>
                  <a:lnTo>
                    <a:pt x="3963" y="42972"/>
                  </a:lnTo>
                  <a:lnTo>
                    <a:pt x="3841" y="43155"/>
                  </a:lnTo>
                  <a:lnTo>
                    <a:pt x="3658" y="43642"/>
                  </a:lnTo>
                  <a:lnTo>
                    <a:pt x="3231" y="44861"/>
                  </a:lnTo>
                  <a:lnTo>
                    <a:pt x="2988" y="45349"/>
                  </a:lnTo>
                  <a:lnTo>
                    <a:pt x="2866" y="45593"/>
                  </a:lnTo>
                  <a:lnTo>
                    <a:pt x="2744" y="45654"/>
                  </a:lnTo>
                  <a:lnTo>
                    <a:pt x="2683" y="45715"/>
                  </a:lnTo>
                  <a:lnTo>
                    <a:pt x="2622" y="45654"/>
                  </a:lnTo>
                  <a:lnTo>
                    <a:pt x="2561" y="45593"/>
                  </a:lnTo>
                  <a:lnTo>
                    <a:pt x="2561" y="45410"/>
                  </a:lnTo>
                  <a:lnTo>
                    <a:pt x="2561" y="45105"/>
                  </a:lnTo>
                  <a:lnTo>
                    <a:pt x="2683" y="44739"/>
                  </a:lnTo>
                  <a:lnTo>
                    <a:pt x="2927" y="44069"/>
                  </a:lnTo>
                  <a:lnTo>
                    <a:pt x="3048" y="43703"/>
                  </a:lnTo>
                  <a:lnTo>
                    <a:pt x="3292" y="43094"/>
                  </a:lnTo>
                  <a:lnTo>
                    <a:pt x="3292" y="42728"/>
                  </a:lnTo>
                  <a:lnTo>
                    <a:pt x="3292" y="42606"/>
                  </a:lnTo>
                  <a:lnTo>
                    <a:pt x="3170" y="42484"/>
                  </a:lnTo>
                  <a:lnTo>
                    <a:pt x="3109" y="42484"/>
                  </a:lnTo>
                  <a:lnTo>
                    <a:pt x="2988" y="42545"/>
                  </a:lnTo>
                  <a:lnTo>
                    <a:pt x="2805" y="42728"/>
                  </a:lnTo>
                  <a:lnTo>
                    <a:pt x="2378" y="43216"/>
                  </a:lnTo>
                  <a:lnTo>
                    <a:pt x="2012" y="43703"/>
                  </a:lnTo>
                  <a:lnTo>
                    <a:pt x="1708" y="44191"/>
                  </a:lnTo>
                  <a:lnTo>
                    <a:pt x="1525" y="44435"/>
                  </a:lnTo>
                  <a:lnTo>
                    <a:pt x="1403" y="44496"/>
                  </a:lnTo>
                  <a:lnTo>
                    <a:pt x="1281" y="44557"/>
                  </a:lnTo>
                  <a:lnTo>
                    <a:pt x="1159" y="44557"/>
                  </a:lnTo>
                  <a:lnTo>
                    <a:pt x="1098" y="44496"/>
                  </a:lnTo>
                  <a:lnTo>
                    <a:pt x="1098" y="44374"/>
                  </a:lnTo>
                  <a:lnTo>
                    <a:pt x="1159" y="44252"/>
                  </a:lnTo>
                  <a:lnTo>
                    <a:pt x="1281" y="43947"/>
                  </a:lnTo>
                  <a:lnTo>
                    <a:pt x="1403" y="43825"/>
                  </a:lnTo>
                  <a:lnTo>
                    <a:pt x="1951" y="42789"/>
                  </a:lnTo>
                  <a:lnTo>
                    <a:pt x="2317" y="42119"/>
                  </a:lnTo>
                  <a:lnTo>
                    <a:pt x="2500" y="41753"/>
                  </a:lnTo>
                  <a:lnTo>
                    <a:pt x="2622" y="41387"/>
                  </a:lnTo>
                  <a:lnTo>
                    <a:pt x="2683" y="41204"/>
                  </a:lnTo>
                  <a:lnTo>
                    <a:pt x="2622" y="41082"/>
                  </a:lnTo>
                  <a:lnTo>
                    <a:pt x="2561" y="41021"/>
                  </a:lnTo>
                  <a:lnTo>
                    <a:pt x="2378" y="40960"/>
                  </a:lnTo>
                  <a:lnTo>
                    <a:pt x="2134" y="41082"/>
                  </a:lnTo>
                  <a:lnTo>
                    <a:pt x="1890" y="41326"/>
                  </a:lnTo>
                  <a:lnTo>
                    <a:pt x="1647" y="41570"/>
                  </a:lnTo>
                  <a:lnTo>
                    <a:pt x="1403" y="41753"/>
                  </a:lnTo>
                  <a:lnTo>
                    <a:pt x="976" y="41936"/>
                  </a:lnTo>
                  <a:lnTo>
                    <a:pt x="732" y="41997"/>
                  </a:lnTo>
                  <a:lnTo>
                    <a:pt x="488" y="41997"/>
                  </a:lnTo>
                  <a:lnTo>
                    <a:pt x="306" y="41936"/>
                  </a:lnTo>
                  <a:lnTo>
                    <a:pt x="245" y="41875"/>
                  </a:lnTo>
                  <a:lnTo>
                    <a:pt x="306" y="41814"/>
                  </a:lnTo>
                  <a:lnTo>
                    <a:pt x="367" y="41692"/>
                  </a:lnTo>
                  <a:lnTo>
                    <a:pt x="793" y="41326"/>
                  </a:lnTo>
                  <a:lnTo>
                    <a:pt x="1342" y="40778"/>
                  </a:lnTo>
                  <a:lnTo>
                    <a:pt x="1829" y="40168"/>
                  </a:lnTo>
                  <a:lnTo>
                    <a:pt x="2317" y="39619"/>
                  </a:lnTo>
                  <a:lnTo>
                    <a:pt x="2866" y="39071"/>
                  </a:lnTo>
                  <a:lnTo>
                    <a:pt x="3170" y="38888"/>
                  </a:lnTo>
                  <a:lnTo>
                    <a:pt x="3414" y="38705"/>
                  </a:lnTo>
                  <a:lnTo>
                    <a:pt x="4085" y="38705"/>
                  </a:lnTo>
                  <a:lnTo>
                    <a:pt x="4511" y="38827"/>
                  </a:lnTo>
                  <a:lnTo>
                    <a:pt x="4633" y="38827"/>
                  </a:lnTo>
                  <a:lnTo>
                    <a:pt x="4755" y="38888"/>
                  </a:lnTo>
                  <a:lnTo>
                    <a:pt x="4877" y="38888"/>
                  </a:lnTo>
                  <a:lnTo>
                    <a:pt x="4877" y="38827"/>
                  </a:lnTo>
                  <a:lnTo>
                    <a:pt x="4816" y="38705"/>
                  </a:lnTo>
                  <a:lnTo>
                    <a:pt x="4755" y="38644"/>
                  </a:lnTo>
                  <a:lnTo>
                    <a:pt x="4511" y="38522"/>
                  </a:lnTo>
                  <a:lnTo>
                    <a:pt x="4207" y="38461"/>
                  </a:lnTo>
                  <a:lnTo>
                    <a:pt x="4633" y="37608"/>
                  </a:lnTo>
                  <a:lnTo>
                    <a:pt x="4877" y="36755"/>
                  </a:lnTo>
                  <a:lnTo>
                    <a:pt x="5121" y="35840"/>
                  </a:lnTo>
                  <a:lnTo>
                    <a:pt x="5304" y="34987"/>
                  </a:lnTo>
                  <a:lnTo>
                    <a:pt x="5426" y="33768"/>
                  </a:lnTo>
                  <a:lnTo>
                    <a:pt x="5609" y="32549"/>
                  </a:lnTo>
                  <a:lnTo>
                    <a:pt x="5852" y="31635"/>
                  </a:lnTo>
                  <a:lnTo>
                    <a:pt x="6096" y="30781"/>
                  </a:lnTo>
                  <a:lnTo>
                    <a:pt x="6462" y="29928"/>
                  </a:lnTo>
                  <a:lnTo>
                    <a:pt x="6828" y="29075"/>
                  </a:lnTo>
                  <a:lnTo>
                    <a:pt x="6950" y="28709"/>
                  </a:lnTo>
                  <a:lnTo>
                    <a:pt x="7132" y="28465"/>
                  </a:lnTo>
                  <a:lnTo>
                    <a:pt x="7376" y="28099"/>
                  </a:lnTo>
                  <a:lnTo>
                    <a:pt x="7559" y="27673"/>
                  </a:lnTo>
                  <a:lnTo>
                    <a:pt x="7681" y="27368"/>
                  </a:lnTo>
                  <a:lnTo>
                    <a:pt x="7681" y="27063"/>
                  </a:lnTo>
                  <a:lnTo>
                    <a:pt x="7742" y="26149"/>
                  </a:lnTo>
                  <a:lnTo>
                    <a:pt x="7803" y="25235"/>
                  </a:lnTo>
                  <a:lnTo>
                    <a:pt x="7925" y="24259"/>
                  </a:lnTo>
                  <a:lnTo>
                    <a:pt x="8169" y="22370"/>
                  </a:lnTo>
                  <a:lnTo>
                    <a:pt x="8351" y="21455"/>
                  </a:lnTo>
                  <a:lnTo>
                    <a:pt x="8412" y="21151"/>
                  </a:lnTo>
                  <a:lnTo>
                    <a:pt x="8412" y="20846"/>
                  </a:lnTo>
                  <a:lnTo>
                    <a:pt x="8351" y="19932"/>
                  </a:lnTo>
                  <a:lnTo>
                    <a:pt x="8351" y="19017"/>
                  </a:lnTo>
                  <a:lnTo>
                    <a:pt x="8412" y="18164"/>
                  </a:lnTo>
                  <a:lnTo>
                    <a:pt x="8534" y="17737"/>
                  </a:lnTo>
                  <a:lnTo>
                    <a:pt x="8656" y="17311"/>
                  </a:lnTo>
                  <a:lnTo>
                    <a:pt x="9022" y="16457"/>
                  </a:lnTo>
                  <a:lnTo>
                    <a:pt x="9510" y="15726"/>
                  </a:lnTo>
                  <a:lnTo>
                    <a:pt x="9753" y="15360"/>
                  </a:lnTo>
                  <a:lnTo>
                    <a:pt x="9997" y="15055"/>
                  </a:lnTo>
                  <a:lnTo>
                    <a:pt x="10302" y="14812"/>
                  </a:lnTo>
                  <a:lnTo>
                    <a:pt x="10668" y="14629"/>
                  </a:lnTo>
                  <a:lnTo>
                    <a:pt x="11094" y="14446"/>
                  </a:lnTo>
                  <a:lnTo>
                    <a:pt x="11521" y="14324"/>
                  </a:lnTo>
                  <a:lnTo>
                    <a:pt x="12374" y="14202"/>
                  </a:lnTo>
                  <a:lnTo>
                    <a:pt x="13411" y="14080"/>
                  </a:lnTo>
                  <a:lnTo>
                    <a:pt x="14447" y="14080"/>
                  </a:lnTo>
                  <a:lnTo>
                    <a:pt x="16519" y="14141"/>
                  </a:lnTo>
                  <a:lnTo>
                    <a:pt x="14691" y="13836"/>
                  </a:lnTo>
                  <a:lnTo>
                    <a:pt x="15727" y="13166"/>
                  </a:lnTo>
                  <a:lnTo>
                    <a:pt x="16336" y="12739"/>
                  </a:lnTo>
                  <a:lnTo>
                    <a:pt x="16641" y="12617"/>
                  </a:lnTo>
                  <a:lnTo>
                    <a:pt x="16885" y="12434"/>
                  </a:lnTo>
                  <a:lnTo>
                    <a:pt x="16946" y="12313"/>
                  </a:lnTo>
                  <a:lnTo>
                    <a:pt x="17007" y="12191"/>
                  </a:lnTo>
                  <a:lnTo>
                    <a:pt x="17190" y="10118"/>
                  </a:lnTo>
                  <a:lnTo>
                    <a:pt x="17738" y="10484"/>
                  </a:lnTo>
                  <a:lnTo>
                    <a:pt x="18348" y="10789"/>
                  </a:lnTo>
                  <a:lnTo>
                    <a:pt x="18896" y="11032"/>
                  </a:lnTo>
                  <a:lnTo>
                    <a:pt x="19201" y="11093"/>
                  </a:lnTo>
                  <a:lnTo>
                    <a:pt x="19506" y="11154"/>
                  </a:lnTo>
                  <a:lnTo>
                    <a:pt x="19811" y="11093"/>
                  </a:lnTo>
                  <a:lnTo>
                    <a:pt x="20115" y="11032"/>
                  </a:lnTo>
                  <a:lnTo>
                    <a:pt x="20664" y="10789"/>
                  </a:lnTo>
                  <a:lnTo>
                    <a:pt x="21274" y="10484"/>
                  </a:lnTo>
                  <a:lnTo>
                    <a:pt x="21883" y="10118"/>
                  </a:lnTo>
                  <a:close/>
                  <a:moveTo>
                    <a:pt x="19445" y="0"/>
                  </a:moveTo>
                  <a:lnTo>
                    <a:pt x="18957" y="61"/>
                  </a:lnTo>
                  <a:lnTo>
                    <a:pt x="18287" y="183"/>
                  </a:lnTo>
                  <a:lnTo>
                    <a:pt x="17677" y="366"/>
                  </a:lnTo>
                  <a:lnTo>
                    <a:pt x="17068" y="670"/>
                  </a:lnTo>
                  <a:lnTo>
                    <a:pt x="16824" y="853"/>
                  </a:lnTo>
                  <a:lnTo>
                    <a:pt x="16580" y="1097"/>
                  </a:lnTo>
                  <a:lnTo>
                    <a:pt x="16336" y="1402"/>
                  </a:lnTo>
                  <a:lnTo>
                    <a:pt x="16153" y="1646"/>
                  </a:lnTo>
                  <a:lnTo>
                    <a:pt x="15788" y="2316"/>
                  </a:lnTo>
                  <a:lnTo>
                    <a:pt x="15605" y="2987"/>
                  </a:lnTo>
                  <a:lnTo>
                    <a:pt x="15483" y="3657"/>
                  </a:lnTo>
                  <a:lnTo>
                    <a:pt x="15422" y="4389"/>
                  </a:lnTo>
                  <a:lnTo>
                    <a:pt x="15422" y="5059"/>
                  </a:lnTo>
                  <a:lnTo>
                    <a:pt x="15422" y="5730"/>
                  </a:lnTo>
                  <a:lnTo>
                    <a:pt x="15544" y="6400"/>
                  </a:lnTo>
                  <a:lnTo>
                    <a:pt x="15666" y="7132"/>
                  </a:lnTo>
                  <a:lnTo>
                    <a:pt x="15849" y="7802"/>
                  </a:lnTo>
                  <a:lnTo>
                    <a:pt x="16275" y="9082"/>
                  </a:lnTo>
                  <a:lnTo>
                    <a:pt x="16397" y="9387"/>
                  </a:lnTo>
                  <a:lnTo>
                    <a:pt x="16580" y="9631"/>
                  </a:lnTo>
                  <a:lnTo>
                    <a:pt x="16824" y="9874"/>
                  </a:lnTo>
                  <a:lnTo>
                    <a:pt x="16946" y="9996"/>
                  </a:lnTo>
                  <a:lnTo>
                    <a:pt x="16946" y="10179"/>
                  </a:lnTo>
                  <a:lnTo>
                    <a:pt x="16946" y="10362"/>
                  </a:lnTo>
                  <a:lnTo>
                    <a:pt x="16763" y="11886"/>
                  </a:lnTo>
                  <a:lnTo>
                    <a:pt x="16763" y="12069"/>
                  </a:lnTo>
                  <a:lnTo>
                    <a:pt x="16702" y="12252"/>
                  </a:lnTo>
                  <a:lnTo>
                    <a:pt x="16641" y="12313"/>
                  </a:lnTo>
                  <a:lnTo>
                    <a:pt x="16458" y="12373"/>
                  </a:lnTo>
                  <a:lnTo>
                    <a:pt x="16093" y="12617"/>
                  </a:lnTo>
                  <a:lnTo>
                    <a:pt x="15422" y="13044"/>
                  </a:lnTo>
                  <a:lnTo>
                    <a:pt x="14752" y="13471"/>
                  </a:lnTo>
                  <a:lnTo>
                    <a:pt x="14508" y="13653"/>
                  </a:lnTo>
                  <a:lnTo>
                    <a:pt x="14325" y="13775"/>
                  </a:lnTo>
                  <a:lnTo>
                    <a:pt x="13350" y="13775"/>
                  </a:lnTo>
                  <a:lnTo>
                    <a:pt x="12496" y="13836"/>
                  </a:lnTo>
                  <a:lnTo>
                    <a:pt x="11765" y="13958"/>
                  </a:lnTo>
                  <a:lnTo>
                    <a:pt x="11033" y="14141"/>
                  </a:lnTo>
                  <a:lnTo>
                    <a:pt x="10668" y="14263"/>
                  </a:lnTo>
                  <a:lnTo>
                    <a:pt x="10363" y="14385"/>
                  </a:lnTo>
                  <a:lnTo>
                    <a:pt x="9997" y="14629"/>
                  </a:lnTo>
                  <a:lnTo>
                    <a:pt x="9753" y="14812"/>
                  </a:lnTo>
                  <a:lnTo>
                    <a:pt x="9510" y="15116"/>
                  </a:lnTo>
                  <a:lnTo>
                    <a:pt x="9266" y="15421"/>
                  </a:lnTo>
                  <a:lnTo>
                    <a:pt x="8900" y="16031"/>
                  </a:lnTo>
                  <a:lnTo>
                    <a:pt x="8534" y="16701"/>
                  </a:lnTo>
                  <a:lnTo>
                    <a:pt x="8230" y="17372"/>
                  </a:lnTo>
                  <a:lnTo>
                    <a:pt x="8108" y="17737"/>
                  </a:lnTo>
                  <a:lnTo>
                    <a:pt x="8047" y="18103"/>
                  </a:lnTo>
                  <a:lnTo>
                    <a:pt x="7986" y="18895"/>
                  </a:lnTo>
                  <a:lnTo>
                    <a:pt x="7986" y="19688"/>
                  </a:lnTo>
                  <a:lnTo>
                    <a:pt x="8047" y="20480"/>
                  </a:lnTo>
                  <a:lnTo>
                    <a:pt x="8047" y="20846"/>
                  </a:lnTo>
                  <a:lnTo>
                    <a:pt x="8047" y="21212"/>
                  </a:lnTo>
                  <a:lnTo>
                    <a:pt x="7864" y="22004"/>
                  </a:lnTo>
                  <a:lnTo>
                    <a:pt x="7620" y="23589"/>
                  </a:lnTo>
                  <a:lnTo>
                    <a:pt x="7376" y="25174"/>
                  </a:lnTo>
                  <a:lnTo>
                    <a:pt x="7315" y="26758"/>
                  </a:lnTo>
                  <a:lnTo>
                    <a:pt x="7254" y="27124"/>
                  </a:lnTo>
                  <a:lnTo>
                    <a:pt x="7193" y="27490"/>
                  </a:lnTo>
                  <a:lnTo>
                    <a:pt x="7132" y="27856"/>
                  </a:lnTo>
                  <a:lnTo>
                    <a:pt x="6950" y="28160"/>
                  </a:lnTo>
                  <a:lnTo>
                    <a:pt x="6706" y="28526"/>
                  </a:lnTo>
                  <a:lnTo>
                    <a:pt x="6523" y="28892"/>
                  </a:lnTo>
                  <a:lnTo>
                    <a:pt x="5974" y="30172"/>
                  </a:lnTo>
                  <a:lnTo>
                    <a:pt x="5609" y="31452"/>
                  </a:lnTo>
                  <a:lnTo>
                    <a:pt x="5304" y="32732"/>
                  </a:lnTo>
                  <a:lnTo>
                    <a:pt x="5121" y="34073"/>
                  </a:lnTo>
                  <a:lnTo>
                    <a:pt x="4938" y="35536"/>
                  </a:lnTo>
                  <a:lnTo>
                    <a:pt x="4755" y="36267"/>
                  </a:lnTo>
                  <a:lnTo>
                    <a:pt x="4572" y="36998"/>
                  </a:lnTo>
                  <a:lnTo>
                    <a:pt x="4329" y="37669"/>
                  </a:lnTo>
                  <a:lnTo>
                    <a:pt x="4207" y="38035"/>
                  </a:lnTo>
                  <a:lnTo>
                    <a:pt x="4146" y="38218"/>
                  </a:lnTo>
                  <a:lnTo>
                    <a:pt x="4024" y="38400"/>
                  </a:lnTo>
                  <a:lnTo>
                    <a:pt x="3963" y="38461"/>
                  </a:lnTo>
                  <a:lnTo>
                    <a:pt x="3475" y="38461"/>
                  </a:lnTo>
                  <a:lnTo>
                    <a:pt x="3109" y="38583"/>
                  </a:lnTo>
                  <a:lnTo>
                    <a:pt x="2805" y="38766"/>
                  </a:lnTo>
                  <a:lnTo>
                    <a:pt x="2256" y="39315"/>
                  </a:lnTo>
                  <a:lnTo>
                    <a:pt x="1768" y="39863"/>
                  </a:lnTo>
                  <a:lnTo>
                    <a:pt x="1342" y="40412"/>
                  </a:lnTo>
                  <a:lnTo>
                    <a:pt x="854" y="41021"/>
                  </a:lnTo>
                  <a:lnTo>
                    <a:pt x="306" y="41387"/>
                  </a:lnTo>
                  <a:lnTo>
                    <a:pt x="123" y="41570"/>
                  </a:lnTo>
                  <a:lnTo>
                    <a:pt x="62" y="41692"/>
                  </a:lnTo>
                  <a:lnTo>
                    <a:pt x="1" y="41814"/>
                  </a:lnTo>
                  <a:lnTo>
                    <a:pt x="62" y="42058"/>
                  </a:lnTo>
                  <a:lnTo>
                    <a:pt x="245" y="42179"/>
                  </a:lnTo>
                  <a:lnTo>
                    <a:pt x="427" y="42240"/>
                  </a:lnTo>
                  <a:lnTo>
                    <a:pt x="610" y="42240"/>
                  </a:lnTo>
                  <a:lnTo>
                    <a:pt x="1098" y="42119"/>
                  </a:lnTo>
                  <a:lnTo>
                    <a:pt x="1525" y="41936"/>
                  </a:lnTo>
                  <a:lnTo>
                    <a:pt x="1768" y="41753"/>
                  </a:lnTo>
                  <a:lnTo>
                    <a:pt x="2012" y="41570"/>
                  </a:lnTo>
                  <a:lnTo>
                    <a:pt x="2195" y="41387"/>
                  </a:lnTo>
                  <a:lnTo>
                    <a:pt x="2317" y="41265"/>
                  </a:lnTo>
                  <a:lnTo>
                    <a:pt x="2439" y="41204"/>
                  </a:lnTo>
                  <a:lnTo>
                    <a:pt x="2439" y="41204"/>
                  </a:lnTo>
                  <a:lnTo>
                    <a:pt x="2317" y="41509"/>
                  </a:lnTo>
                  <a:lnTo>
                    <a:pt x="2256" y="41753"/>
                  </a:lnTo>
                  <a:lnTo>
                    <a:pt x="1951" y="42240"/>
                  </a:lnTo>
                  <a:lnTo>
                    <a:pt x="1281" y="43459"/>
                  </a:lnTo>
                  <a:lnTo>
                    <a:pt x="976" y="44008"/>
                  </a:lnTo>
                  <a:lnTo>
                    <a:pt x="854" y="44252"/>
                  </a:lnTo>
                  <a:lnTo>
                    <a:pt x="854" y="44435"/>
                  </a:lnTo>
                  <a:lnTo>
                    <a:pt x="915" y="44557"/>
                  </a:lnTo>
                  <a:lnTo>
                    <a:pt x="1037" y="44739"/>
                  </a:lnTo>
                  <a:lnTo>
                    <a:pt x="1159" y="44861"/>
                  </a:lnTo>
                  <a:lnTo>
                    <a:pt x="1342" y="44800"/>
                  </a:lnTo>
                  <a:lnTo>
                    <a:pt x="1525" y="44739"/>
                  </a:lnTo>
                  <a:lnTo>
                    <a:pt x="1829" y="44435"/>
                  </a:lnTo>
                  <a:lnTo>
                    <a:pt x="2073" y="44130"/>
                  </a:lnTo>
                  <a:lnTo>
                    <a:pt x="2561" y="43399"/>
                  </a:lnTo>
                  <a:lnTo>
                    <a:pt x="2805" y="43033"/>
                  </a:lnTo>
                  <a:lnTo>
                    <a:pt x="3048" y="42789"/>
                  </a:lnTo>
                  <a:lnTo>
                    <a:pt x="3048" y="42789"/>
                  </a:lnTo>
                  <a:lnTo>
                    <a:pt x="2988" y="43094"/>
                  </a:lnTo>
                  <a:lnTo>
                    <a:pt x="2927" y="43459"/>
                  </a:lnTo>
                  <a:lnTo>
                    <a:pt x="2622" y="44191"/>
                  </a:lnTo>
                  <a:lnTo>
                    <a:pt x="2378" y="44861"/>
                  </a:lnTo>
                  <a:lnTo>
                    <a:pt x="2256" y="45227"/>
                  </a:lnTo>
                  <a:lnTo>
                    <a:pt x="2256" y="45593"/>
                  </a:lnTo>
                  <a:lnTo>
                    <a:pt x="2378" y="45776"/>
                  </a:lnTo>
                  <a:lnTo>
                    <a:pt x="2500" y="45898"/>
                  </a:lnTo>
                  <a:lnTo>
                    <a:pt x="2683" y="45959"/>
                  </a:lnTo>
                  <a:lnTo>
                    <a:pt x="2866" y="45898"/>
                  </a:lnTo>
                  <a:lnTo>
                    <a:pt x="3048" y="45776"/>
                  </a:lnTo>
                  <a:lnTo>
                    <a:pt x="3170" y="45532"/>
                  </a:lnTo>
                  <a:lnTo>
                    <a:pt x="3353" y="45166"/>
                  </a:lnTo>
                  <a:lnTo>
                    <a:pt x="3719" y="44252"/>
                  </a:lnTo>
                  <a:lnTo>
                    <a:pt x="4085" y="43277"/>
                  </a:lnTo>
                  <a:lnTo>
                    <a:pt x="4024" y="44130"/>
                  </a:lnTo>
                  <a:lnTo>
                    <a:pt x="3963" y="44922"/>
                  </a:lnTo>
                  <a:lnTo>
                    <a:pt x="3963" y="45349"/>
                  </a:lnTo>
                  <a:lnTo>
                    <a:pt x="4024" y="45593"/>
                  </a:lnTo>
                  <a:lnTo>
                    <a:pt x="4146" y="45776"/>
                  </a:lnTo>
                  <a:lnTo>
                    <a:pt x="4268" y="45837"/>
                  </a:lnTo>
                  <a:lnTo>
                    <a:pt x="4450" y="45837"/>
                  </a:lnTo>
                  <a:lnTo>
                    <a:pt x="4633" y="45776"/>
                  </a:lnTo>
                  <a:lnTo>
                    <a:pt x="4755" y="45654"/>
                  </a:lnTo>
                  <a:lnTo>
                    <a:pt x="4816" y="45349"/>
                  </a:lnTo>
                  <a:lnTo>
                    <a:pt x="4877" y="45105"/>
                  </a:lnTo>
                  <a:lnTo>
                    <a:pt x="4938" y="44496"/>
                  </a:lnTo>
                  <a:lnTo>
                    <a:pt x="4999" y="43642"/>
                  </a:lnTo>
                  <a:lnTo>
                    <a:pt x="5060" y="43338"/>
                  </a:lnTo>
                  <a:lnTo>
                    <a:pt x="5060" y="43216"/>
                  </a:lnTo>
                  <a:lnTo>
                    <a:pt x="5182" y="43094"/>
                  </a:lnTo>
                  <a:lnTo>
                    <a:pt x="5243" y="43277"/>
                  </a:lnTo>
                  <a:lnTo>
                    <a:pt x="5243" y="43459"/>
                  </a:lnTo>
                  <a:lnTo>
                    <a:pt x="5182" y="43886"/>
                  </a:lnTo>
                  <a:lnTo>
                    <a:pt x="5121" y="44374"/>
                  </a:lnTo>
                  <a:lnTo>
                    <a:pt x="5121" y="44800"/>
                  </a:lnTo>
                  <a:lnTo>
                    <a:pt x="5182" y="45044"/>
                  </a:lnTo>
                  <a:lnTo>
                    <a:pt x="5365" y="45227"/>
                  </a:lnTo>
                  <a:lnTo>
                    <a:pt x="5426" y="45288"/>
                  </a:lnTo>
                  <a:lnTo>
                    <a:pt x="5609" y="45288"/>
                  </a:lnTo>
                  <a:lnTo>
                    <a:pt x="5730" y="45227"/>
                  </a:lnTo>
                  <a:lnTo>
                    <a:pt x="5852" y="45044"/>
                  </a:lnTo>
                  <a:lnTo>
                    <a:pt x="5913" y="44861"/>
                  </a:lnTo>
                  <a:lnTo>
                    <a:pt x="6035" y="44496"/>
                  </a:lnTo>
                  <a:lnTo>
                    <a:pt x="6035" y="43642"/>
                  </a:lnTo>
                  <a:lnTo>
                    <a:pt x="6157" y="42484"/>
                  </a:lnTo>
                  <a:lnTo>
                    <a:pt x="6218" y="42240"/>
                  </a:lnTo>
                  <a:lnTo>
                    <a:pt x="6340" y="41997"/>
                  </a:lnTo>
                  <a:lnTo>
                    <a:pt x="6645" y="41082"/>
                  </a:lnTo>
                  <a:lnTo>
                    <a:pt x="6767" y="40595"/>
                  </a:lnTo>
                  <a:lnTo>
                    <a:pt x="6828" y="40107"/>
                  </a:lnTo>
                  <a:lnTo>
                    <a:pt x="6767" y="39802"/>
                  </a:lnTo>
                  <a:lnTo>
                    <a:pt x="6706" y="39558"/>
                  </a:lnTo>
                  <a:lnTo>
                    <a:pt x="6767" y="39315"/>
                  </a:lnTo>
                  <a:lnTo>
                    <a:pt x="6889" y="39132"/>
                  </a:lnTo>
                  <a:lnTo>
                    <a:pt x="7376" y="37974"/>
                  </a:lnTo>
                  <a:lnTo>
                    <a:pt x="7925" y="36877"/>
                  </a:lnTo>
                  <a:lnTo>
                    <a:pt x="9266" y="34256"/>
                  </a:lnTo>
                  <a:lnTo>
                    <a:pt x="9875" y="32915"/>
                  </a:lnTo>
                  <a:lnTo>
                    <a:pt x="10363" y="31574"/>
                  </a:lnTo>
                  <a:lnTo>
                    <a:pt x="10607" y="30781"/>
                  </a:lnTo>
                  <a:lnTo>
                    <a:pt x="10729" y="30050"/>
                  </a:lnTo>
                  <a:lnTo>
                    <a:pt x="11094" y="28526"/>
                  </a:lnTo>
                  <a:lnTo>
                    <a:pt x="11521" y="27185"/>
                  </a:lnTo>
                  <a:lnTo>
                    <a:pt x="12009" y="25844"/>
                  </a:lnTo>
                  <a:lnTo>
                    <a:pt x="12374" y="27307"/>
                  </a:lnTo>
                  <a:lnTo>
                    <a:pt x="12557" y="27856"/>
                  </a:lnTo>
                  <a:lnTo>
                    <a:pt x="12679" y="28465"/>
                  </a:lnTo>
                  <a:lnTo>
                    <a:pt x="12679" y="29136"/>
                  </a:lnTo>
                  <a:lnTo>
                    <a:pt x="12679" y="29806"/>
                  </a:lnTo>
                  <a:lnTo>
                    <a:pt x="12618" y="31878"/>
                  </a:lnTo>
                  <a:lnTo>
                    <a:pt x="12618" y="32427"/>
                  </a:lnTo>
                  <a:lnTo>
                    <a:pt x="12618" y="33037"/>
                  </a:lnTo>
                  <a:lnTo>
                    <a:pt x="12679" y="33280"/>
                  </a:lnTo>
                  <a:lnTo>
                    <a:pt x="12801" y="33524"/>
                  </a:lnTo>
                  <a:lnTo>
                    <a:pt x="12801" y="33768"/>
                  </a:lnTo>
                  <a:lnTo>
                    <a:pt x="12801" y="34012"/>
                  </a:lnTo>
                  <a:lnTo>
                    <a:pt x="12679" y="34560"/>
                  </a:lnTo>
                  <a:lnTo>
                    <a:pt x="12313" y="36633"/>
                  </a:lnTo>
                  <a:lnTo>
                    <a:pt x="12192" y="37669"/>
                  </a:lnTo>
                  <a:lnTo>
                    <a:pt x="12131" y="38705"/>
                  </a:lnTo>
                  <a:lnTo>
                    <a:pt x="12070" y="40839"/>
                  </a:lnTo>
                  <a:lnTo>
                    <a:pt x="12131" y="42972"/>
                  </a:lnTo>
                  <a:lnTo>
                    <a:pt x="12252" y="45044"/>
                  </a:lnTo>
                  <a:lnTo>
                    <a:pt x="12435" y="47178"/>
                  </a:lnTo>
                  <a:lnTo>
                    <a:pt x="12740" y="49250"/>
                  </a:lnTo>
                  <a:lnTo>
                    <a:pt x="13106" y="51261"/>
                  </a:lnTo>
                  <a:lnTo>
                    <a:pt x="13593" y="53334"/>
                  </a:lnTo>
                  <a:lnTo>
                    <a:pt x="14081" y="55041"/>
                  </a:lnTo>
                  <a:lnTo>
                    <a:pt x="14264" y="55955"/>
                  </a:lnTo>
                  <a:lnTo>
                    <a:pt x="14325" y="56869"/>
                  </a:lnTo>
                  <a:lnTo>
                    <a:pt x="14264" y="57601"/>
                  </a:lnTo>
                  <a:lnTo>
                    <a:pt x="14203" y="58393"/>
                  </a:lnTo>
                  <a:lnTo>
                    <a:pt x="13837" y="59856"/>
                  </a:lnTo>
                  <a:lnTo>
                    <a:pt x="13654" y="60892"/>
                  </a:lnTo>
                  <a:lnTo>
                    <a:pt x="13532" y="61928"/>
                  </a:lnTo>
                  <a:lnTo>
                    <a:pt x="13472" y="62964"/>
                  </a:lnTo>
                  <a:lnTo>
                    <a:pt x="13532" y="64001"/>
                  </a:lnTo>
                  <a:lnTo>
                    <a:pt x="13715" y="65037"/>
                  </a:lnTo>
                  <a:lnTo>
                    <a:pt x="13898" y="66012"/>
                  </a:lnTo>
                  <a:lnTo>
                    <a:pt x="14508" y="67963"/>
                  </a:lnTo>
                  <a:lnTo>
                    <a:pt x="15605" y="71681"/>
                  </a:lnTo>
                  <a:lnTo>
                    <a:pt x="16032" y="73144"/>
                  </a:lnTo>
                  <a:lnTo>
                    <a:pt x="16458" y="74606"/>
                  </a:lnTo>
                  <a:lnTo>
                    <a:pt x="16580" y="75094"/>
                  </a:lnTo>
                  <a:lnTo>
                    <a:pt x="16641" y="75399"/>
                  </a:lnTo>
                  <a:lnTo>
                    <a:pt x="16641" y="75643"/>
                  </a:lnTo>
                  <a:lnTo>
                    <a:pt x="16519" y="76069"/>
                  </a:lnTo>
                  <a:lnTo>
                    <a:pt x="16336" y="76496"/>
                  </a:lnTo>
                  <a:lnTo>
                    <a:pt x="15849" y="77227"/>
                  </a:lnTo>
                  <a:lnTo>
                    <a:pt x="15422" y="77959"/>
                  </a:lnTo>
                  <a:lnTo>
                    <a:pt x="15117" y="78264"/>
                  </a:lnTo>
                  <a:lnTo>
                    <a:pt x="14813" y="78507"/>
                  </a:lnTo>
                  <a:lnTo>
                    <a:pt x="14569" y="78690"/>
                  </a:lnTo>
                  <a:lnTo>
                    <a:pt x="14386" y="78873"/>
                  </a:lnTo>
                  <a:lnTo>
                    <a:pt x="14386" y="79056"/>
                  </a:lnTo>
                  <a:lnTo>
                    <a:pt x="14447" y="79239"/>
                  </a:lnTo>
                  <a:lnTo>
                    <a:pt x="14569" y="79361"/>
                  </a:lnTo>
                  <a:lnTo>
                    <a:pt x="14752" y="79483"/>
                  </a:lnTo>
                  <a:lnTo>
                    <a:pt x="15117" y="79605"/>
                  </a:lnTo>
                  <a:lnTo>
                    <a:pt x="15483" y="79666"/>
                  </a:lnTo>
                  <a:lnTo>
                    <a:pt x="16032" y="79787"/>
                  </a:lnTo>
                  <a:lnTo>
                    <a:pt x="16580" y="79848"/>
                  </a:lnTo>
                  <a:lnTo>
                    <a:pt x="17007" y="79848"/>
                  </a:lnTo>
                  <a:lnTo>
                    <a:pt x="17434" y="79787"/>
                  </a:lnTo>
                  <a:lnTo>
                    <a:pt x="17555" y="79787"/>
                  </a:lnTo>
                  <a:lnTo>
                    <a:pt x="17677" y="79970"/>
                  </a:lnTo>
                  <a:lnTo>
                    <a:pt x="17921" y="80092"/>
                  </a:lnTo>
                  <a:lnTo>
                    <a:pt x="18165" y="80153"/>
                  </a:lnTo>
                  <a:lnTo>
                    <a:pt x="18592" y="80214"/>
                  </a:lnTo>
                  <a:lnTo>
                    <a:pt x="18957" y="80092"/>
                  </a:lnTo>
                  <a:lnTo>
                    <a:pt x="19140" y="80031"/>
                  </a:lnTo>
                  <a:lnTo>
                    <a:pt x="19323" y="79909"/>
                  </a:lnTo>
                  <a:lnTo>
                    <a:pt x="19445" y="79727"/>
                  </a:lnTo>
                  <a:lnTo>
                    <a:pt x="19506" y="79544"/>
                  </a:lnTo>
                  <a:lnTo>
                    <a:pt x="19689" y="79787"/>
                  </a:lnTo>
                  <a:lnTo>
                    <a:pt x="19872" y="80031"/>
                  </a:lnTo>
                  <a:lnTo>
                    <a:pt x="20115" y="80153"/>
                  </a:lnTo>
                  <a:lnTo>
                    <a:pt x="20420" y="80214"/>
                  </a:lnTo>
                  <a:lnTo>
                    <a:pt x="20725" y="80214"/>
                  </a:lnTo>
                  <a:lnTo>
                    <a:pt x="21091" y="80153"/>
                  </a:lnTo>
                  <a:lnTo>
                    <a:pt x="21335" y="79970"/>
                  </a:lnTo>
                  <a:lnTo>
                    <a:pt x="21456" y="79848"/>
                  </a:lnTo>
                  <a:lnTo>
                    <a:pt x="21517" y="79727"/>
                  </a:lnTo>
                  <a:lnTo>
                    <a:pt x="21700" y="79787"/>
                  </a:lnTo>
                  <a:lnTo>
                    <a:pt x="21944" y="79848"/>
                  </a:lnTo>
                  <a:lnTo>
                    <a:pt x="22371" y="79848"/>
                  </a:lnTo>
                  <a:lnTo>
                    <a:pt x="22858" y="79787"/>
                  </a:lnTo>
                  <a:lnTo>
                    <a:pt x="23285" y="79727"/>
                  </a:lnTo>
                  <a:lnTo>
                    <a:pt x="24138" y="79544"/>
                  </a:lnTo>
                  <a:lnTo>
                    <a:pt x="24260" y="79483"/>
                  </a:lnTo>
                  <a:lnTo>
                    <a:pt x="24443" y="79422"/>
                  </a:lnTo>
                  <a:lnTo>
                    <a:pt x="24565" y="79300"/>
                  </a:lnTo>
                  <a:lnTo>
                    <a:pt x="24687" y="79117"/>
                  </a:lnTo>
                  <a:lnTo>
                    <a:pt x="24687" y="78934"/>
                  </a:lnTo>
                  <a:lnTo>
                    <a:pt x="24626" y="78812"/>
                  </a:lnTo>
                  <a:lnTo>
                    <a:pt x="24382" y="78629"/>
                  </a:lnTo>
                  <a:lnTo>
                    <a:pt x="23895" y="78203"/>
                  </a:lnTo>
                  <a:lnTo>
                    <a:pt x="23590" y="77898"/>
                  </a:lnTo>
                  <a:lnTo>
                    <a:pt x="23346" y="77471"/>
                  </a:lnTo>
                  <a:lnTo>
                    <a:pt x="22858" y="76679"/>
                  </a:lnTo>
                  <a:lnTo>
                    <a:pt x="22554" y="76008"/>
                  </a:lnTo>
                  <a:lnTo>
                    <a:pt x="22432" y="75643"/>
                  </a:lnTo>
                  <a:lnTo>
                    <a:pt x="22432" y="75277"/>
                  </a:lnTo>
                  <a:lnTo>
                    <a:pt x="22554" y="74667"/>
                  </a:lnTo>
                  <a:lnTo>
                    <a:pt x="22736" y="74058"/>
                  </a:lnTo>
                  <a:lnTo>
                    <a:pt x="23468" y="71559"/>
                  </a:lnTo>
                  <a:lnTo>
                    <a:pt x="24565" y="67902"/>
                  </a:lnTo>
                  <a:lnTo>
                    <a:pt x="25114" y="65951"/>
                  </a:lnTo>
                  <a:lnTo>
                    <a:pt x="25357" y="64976"/>
                  </a:lnTo>
                  <a:lnTo>
                    <a:pt x="25540" y="63940"/>
                  </a:lnTo>
                  <a:lnTo>
                    <a:pt x="25601" y="62964"/>
                  </a:lnTo>
                  <a:lnTo>
                    <a:pt x="25540" y="61928"/>
                  </a:lnTo>
                  <a:lnTo>
                    <a:pt x="25418" y="60953"/>
                  </a:lnTo>
                  <a:lnTo>
                    <a:pt x="25175" y="59978"/>
                  </a:lnTo>
                  <a:lnTo>
                    <a:pt x="24870" y="58393"/>
                  </a:lnTo>
                  <a:lnTo>
                    <a:pt x="24748" y="57662"/>
                  </a:lnTo>
                  <a:lnTo>
                    <a:pt x="24748" y="56869"/>
                  </a:lnTo>
                  <a:lnTo>
                    <a:pt x="24809" y="56016"/>
                  </a:lnTo>
                  <a:lnTo>
                    <a:pt x="24931" y="55162"/>
                  </a:lnTo>
                  <a:lnTo>
                    <a:pt x="25357" y="53456"/>
                  </a:lnTo>
                  <a:lnTo>
                    <a:pt x="25845" y="51505"/>
                  </a:lnTo>
                  <a:lnTo>
                    <a:pt x="26272" y="49555"/>
                  </a:lnTo>
                  <a:lnTo>
                    <a:pt x="26516" y="47543"/>
                  </a:lnTo>
                  <a:lnTo>
                    <a:pt x="26759" y="45532"/>
                  </a:lnTo>
                  <a:lnTo>
                    <a:pt x="26881" y="43459"/>
                  </a:lnTo>
                  <a:lnTo>
                    <a:pt x="26942" y="41387"/>
                  </a:lnTo>
                  <a:lnTo>
                    <a:pt x="26942" y="39376"/>
                  </a:lnTo>
                  <a:lnTo>
                    <a:pt x="26881" y="38339"/>
                  </a:lnTo>
                  <a:lnTo>
                    <a:pt x="26820" y="37364"/>
                  </a:lnTo>
                  <a:lnTo>
                    <a:pt x="26455" y="35414"/>
                  </a:lnTo>
                  <a:lnTo>
                    <a:pt x="26272" y="34377"/>
                  </a:lnTo>
                  <a:lnTo>
                    <a:pt x="26150" y="33890"/>
                  </a:lnTo>
                  <a:lnTo>
                    <a:pt x="26089" y="33646"/>
                  </a:lnTo>
                  <a:lnTo>
                    <a:pt x="26150" y="33402"/>
                  </a:lnTo>
                  <a:lnTo>
                    <a:pt x="26211" y="32976"/>
                  </a:lnTo>
                  <a:lnTo>
                    <a:pt x="26211" y="32610"/>
                  </a:lnTo>
                  <a:lnTo>
                    <a:pt x="26150" y="31817"/>
                  </a:lnTo>
                  <a:lnTo>
                    <a:pt x="26150" y="28770"/>
                  </a:lnTo>
                  <a:lnTo>
                    <a:pt x="26211" y="28282"/>
                  </a:lnTo>
                  <a:lnTo>
                    <a:pt x="26333" y="27856"/>
                  </a:lnTo>
                  <a:lnTo>
                    <a:pt x="26881" y="26027"/>
                  </a:lnTo>
                  <a:lnTo>
                    <a:pt x="27003" y="25661"/>
                  </a:lnTo>
                  <a:lnTo>
                    <a:pt x="27369" y="26758"/>
                  </a:lnTo>
                  <a:lnTo>
                    <a:pt x="27735" y="27856"/>
                  </a:lnTo>
                  <a:lnTo>
                    <a:pt x="27918" y="28526"/>
                  </a:lnTo>
                  <a:lnTo>
                    <a:pt x="28100" y="29196"/>
                  </a:lnTo>
                  <a:lnTo>
                    <a:pt x="28405" y="30598"/>
                  </a:lnTo>
                  <a:lnTo>
                    <a:pt x="28588" y="31269"/>
                  </a:lnTo>
                  <a:lnTo>
                    <a:pt x="28832" y="32000"/>
                  </a:lnTo>
                  <a:lnTo>
                    <a:pt x="29380" y="33341"/>
                  </a:lnTo>
                  <a:lnTo>
                    <a:pt x="29990" y="34682"/>
                  </a:lnTo>
                  <a:lnTo>
                    <a:pt x="30660" y="36023"/>
                  </a:lnTo>
                  <a:lnTo>
                    <a:pt x="31270" y="37242"/>
                  </a:lnTo>
                  <a:lnTo>
                    <a:pt x="31879" y="38522"/>
                  </a:lnTo>
                  <a:lnTo>
                    <a:pt x="32123" y="39010"/>
                  </a:lnTo>
                  <a:lnTo>
                    <a:pt x="32306" y="39498"/>
                  </a:lnTo>
                  <a:lnTo>
                    <a:pt x="32306" y="39680"/>
                  </a:lnTo>
                  <a:lnTo>
                    <a:pt x="32245" y="39924"/>
                  </a:lnTo>
                  <a:lnTo>
                    <a:pt x="32245" y="40168"/>
                  </a:lnTo>
                  <a:lnTo>
                    <a:pt x="32245" y="40473"/>
                  </a:lnTo>
                  <a:lnTo>
                    <a:pt x="32367" y="40899"/>
                  </a:lnTo>
                  <a:lnTo>
                    <a:pt x="32489" y="41387"/>
                  </a:lnTo>
                  <a:lnTo>
                    <a:pt x="32794" y="42240"/>
                  </a:lnTo>
                  <a:lnTo>
                    <a:pt x="32855" y="42606"/>
                  </a:lnTo>
                  <a:lnTo>
                    <a:pt x="32916" y="42972"/>
                  </a:lnTo>
                  <a:lnTo>
                    <a:pt x="32977" y="44069"/>
                  </a:lnTo>
                  <a:lnTo>
                    <a:pt x="33038" y="44496"/>
                  </a:lnTo>
                  <a:lnTo>
                    <a:pt x="33160" y="44922"/>
                  </a:lnTo>
                  <a:lnTo>
                    <a:pt x="33281" y="45166"/>
                  </a:lnTo>
                  <a:lnTo>
                    <a:pt x="33464" y="45288"/>
                  </a:lnTo>
                  <a:lnTo>
                    <a:pt x="33647" y="45288"/>
                  </a:lnTo>
                  <a:lnTo>
                    <a:pt x="33769" y="45166"/>
                  </a:lnTo>
                  <a:lnTo>
                    <a:pt x="33830" y="45044"/>
                  </a:lnTo>
                  <a:lnTo>
                    <a:pt x="33891" y="44800"/>
                  </a:lnTo>
                  <a:lnTo>
                    <a:pt x="33952" y="44557"/>
                  </a:lnTo>
                  <a:lnTo>
                    <a:pt x="33891" y="44008"/>
                  </a:lnTo>
                  <a:lnTo>
                    <a:pt x="33830" y="43520"/>
                  </a:lnTo>
                  <a:lnTo>
                    <a:pt x="33830" y="43277"/>
                  </a:lnTo>
                  <a:lnTo>
                    <a:pt x="33830" y="43216"/>
                  </a:lnTo>
                  <a:lnTo>
                    <a:pt x="33891" y="43094"/>
                  </a:lnTo>
                  <a:lnTo>
                    <a:pt x="33952" y="43216"/>
                  </a:lnTo>
                  <a:lnTo>
                    <a:pt x="34013" y="43338"/>
                  </a:lnTo>
                  <a:lnTo>
                    <a:pt x="34013" y="43642"/>
                  </a:lnTo>
                  <a:lnTo>
                    <a:pt x="34135" y="44496"/>
                  </a:lnTo>
                  <a:lnTo>
                    <a:pt x="34135" y="45105"/>
                  </a:lnTo>
                  <a:lnTo>
                    <a:pt x="34196" y="45349"/>
                  </a:lnTo>
                  <a:lnTo>
                    <a:pt x="34318" y="45654"/>
                  </a:lnTo>
                  <a:lnTo>
                    <a:pt x="34440" y="45776"/>
                  </a:lnTo>
                  <a:lnTo>
                    <a:pt x="34561" y="45837"/>
                  </a:lnTo>
                  <a:lnTo>
                    <a:pt x="34744" y="45837"/>
                  </a:lnTo>
                  <a:lnTo>
                    <a:pt x="34866" y="45776"/>
                  </a:lnTo>
                  <a:lnTo>
                    <a:pt x="34988" y="45593"/>
                  </a:lnTo>
                  <a:lnTo>
                    <a:pt x="35049" y="45410"/>
                  </a:lnTo>
                  <a:lnTo>
                    <a:pt x="35049" y="44922"/>
                  </a:lnTo>
                  <a:lnTo>
                    <a:pt x="34988" y="44130"/>
                  </a:lnTo>
                  <a:lnTo>
                    <a:pt x="34988" y="43703"/>
                  </a:lnTo>
                  <a:lnTo>
                    <a:pt x="34988" y="43277"/>
                  </a:lnTo>
                  <a:lnTo>
                    <a:pt x="35354" y="44252"/>
                  </a:lnTo>
                  <a:lnTo>
                    <a:pt x="35659" y="45166"/>
                  </a:lnTo>
                  <a:lnTo>
                    <a:pt x="35902" y="45593"/>
                  </a:lnTo>
                  <a:lnTo>
                    <a:pt x="36024" y="45776"/>
                  </a:lnTo>
                  <a:lnTo>
                    <a:pt x="36207" y="45898"/>
                  </a:lnTo>
                  <a:lnTo>
                    <a:pt x="36390" y="45959"/>
                  </a:lnTo>
                  <a:lnTo>
                    <a:pt x="36573" y="45898"/>
                  </a:lnTo>
                  <a:lnTo>
                    <a:pt x="36695" y="45776"/>
                  </a:lnTo>
                  <a:lnTo>
                    <a:pt x="36756" y="45593"/>
                  </a:lnTo>
                  <a:lnTo>
                    <a:pt x="36756" y="45227"/>
                  </a:lnTo>
                  <a:lnTo>
                    <a:pt x="36695" y="44861"/>
                  </a:lnTo>
                  <a:lnTo>
                    <a:pt x="36390" y="44191"/>
                  </a:lnTo>
                  <a:lnTo>
                    <a:pt x="36146" y="43459"/>
                  </a:lnTo>
                  <a:lnTo>
                    <a:pt x="36024" y="43094"/>
                  </a:lnTo>
                  <a:lnTo>
                    <a:pt x="35963" y="42789"/>
                  </a:lnTo>
                  <a:lnTo>
                    <a:pt x="35963" y="42789"/>
                  </a:lnTo>
                  <a:lnTo>
                    <a:pt x="36207" y="43033"/>
                  </a:lnTo>
                  <a:lnTo>
                    <a:pt x="36451" y="43338"/>
                  </a:lnTo>
                  <a:lnTo>
                    <a:pt x="36878" y="43947"/>
                  </a:lnTo>
                  <a:lnTo>
                    <a:pt x="37061" y="44252"/>
                  </a:lnTo>
                  <a:lnTo>
                    <a:pt x="37304" y="44557"/>
                  </a:lnTo>
                  <a:lnTo>
                    <a:pt x="37487" y="44739"/>
                  </a:lnTo>
                  <a:lnTo>
                    <a:pt x="37670" y="44800"/>
                  </a:lnTo>
                  <a:lnTo>
                    <a:pt x="37853" y="44800"/>
                  </a:lnTo>
                  <a:lnTo>
                    <a:pt x="37975" y="44739"/>
                  </a:lnTo>
                  <a:lnTo>
                    <a:pt x="38097" y="44618"/>
                  </a:lnTo>
                  <a:lnTo>
                    <a:pt x="38158" y="44496"/>
                  </a:lnTo>
                  <a:lnTo>
                    <a:pt x="38158" y="44313"/>
                  </a:lnTo>
                  <a:lnTo>
                    <a:pt x="38097" y="44130"/>
                  </a:lnTo>
                  <a:lnTo>
                    <a:pt x="37975" y="43825"/>
                  </a:lnTo>
                  <a:lnTo>
                    <a:pt x="37792" y="43581"/>
                  </a:lnTo>
                  <a:lnTo>
                    <a:pt x="37182" y="42423"/>
                  </a:lnTo>
                  <a:lnTo>
                    <a:pt x="36878" y="41814"/>
                  </a:lnTo>
                  <a:lnTo>
                    <a:pt x="36695" y="41509"/>
                  </a:lnTo>
                  <a:lnTo>
                    <a:pt x="36634" y="41204"/>
                  </a:lnTo>
                  <a:lnTo>
                    <a:pt x="36817" y="41326"/>
                  </a:lnTo>
                  <a:lnTo>
                    <a:pt x="37000" y="41509"/>
                  </a:lnTo>
                  <a:lnTo>
                    <a:pt x="37182" y="41692"/>
                  </a:lnTo>
                  <a:lnTo>
                    <a:pt x="37365" y="41875"/>
                  </a:lnTo>
                  <a:lnTo>
                    <a:pt x="37792" y="42119"/>
                  </a:lnTo>
                  <a:lnTo>
                    <a:pt x="38219" y="42179"/>
                  </a:lnTo>
                  <a:lnTo>
                    <a:pt x="38584" y="42240"/>
                  </a:lnTo>
                  <a:lnTo>
                    <a:pt x="38706" y="42179"/>
                  </a:lnTo>
                  <a:lnTo>
                    <a:pt x="38889" y="42119"/>
                  </a:lnTo>
                  <a:lnTo>
                    <a:pt x="38950" y="41997"/>
                  </a:lnTo>
                  <a:lnTo>
                    <a:pt x="39011" y="41936"/>
                  </a:lnTo>
                  <a:lnTo>
                    <a:pt x="39011" y="41753"/>
                  </a:lnTo>
                  <a:lnTo>
                    <a:pt x="38889" y="41570"/>
                  </a:lnTo>
                  <a:lnTo>
                    <a:pt x="38706" y="41387"/>
                  </a:lnTo>
                  <a:lnTo>
                    <a:pt x="38402" y="41204"/>
                  </a:lnTo>
                  <a:lnTo>
                    <a:pt x="38158" y="40960"/>
                  </a:lnTo>
                  <a:lnTo>
                    <a:pt x="37609" y="40412"/>
                  </a:lnTo>
                  <a:lnTo>
                    <a:pt x="37182" y="39802"/>
                  </a:lnTo>
                  <a:lnTo>
                    <a:pt x="36695" y="39254"/>
                  </a:lnTo>
                  <a:lnTo>
                    <a:pt x="36451" y="39010"/>
                  </a:lnTo>
                  <a:lnTo>
                    <a:pt x="36207" y="38766"/>
                  </a:lnTo>
                  <a:lnTo>
                    <a:pt x="35902" y="38583"/>
                  </a:lnTo>
                  <a:lnTo>
                    <a:pt x="35598" y="38461"/>
                  </a:lnTo>
                  <a:lnTo>
                    <a:pt x="35110" y="38461"/>
                  </a:lnTo>
                  <a:lnTo>
                    <a:pt x="34988" y="38400"/>
                  </a:lnTo>
                  <a:lnTo>
                    <a:pt x="34927" y="38218"/>
                  </a:lnTo>
                  <a:lnTo>
                    <a:pt x="34866" y="38096"/>
                  </a:lnTo>
                  <a:lnTo>
                    <a:pt x="34683" y="37669"/>
                  </a:lnTo>
                  <a:lnTo>
                    <a:pt x="34440" y="36938"/>
                  </a:lnTo>
                  <a:lnTo>
                    <a:pt x="34257" y="36145"/>
                  </a:lnTo>
                  <a:lnTo>
                    <a:pt x="34074" y="35414"/>
                  </a:lnTo>
                  <a:lnTo>
                    <a:pt x="33952" y="34621"/>
                  </a:lnTo>
                  <a:lnTo>
                    <a:pt x="33891" y="33646"/>
                  </a:lnTo>
                  <a:lnTo>
                    <a:pt x="33769" y="32732"/>
                  </a:lnTo>
                  <a:lnTo>
                    <a:pt x="33586" y="31939"/>
                  </a:lnTo>
                  <a:lnTo>
                    <a:pt x="33342" y="31147"/>
                  </a:lnTo>
                  <a:lnTo>
                    <a:pt x="33099" y="30355"/>
                  </a:lnTo>
                  <a:lnTo>
                    <a:pt x="32794" y="29562"/>
                  </a:lnTo>
                  <a:lnTo>
                    <a:pt x="32550" y="28953"/>
                  </a:lnTo>
                  <a:lnTo>
                    <a:pt x="32428" y="28648"/>
                  </a:lnTo>
                  <a:lnTo>
                    <a:pt x="32245" y="28343"/>
                  </a:lnTo>
                  <a:lnTo>
                    <a:pt x="32001" y="27916"/>
                  </a:lnTo>
                  <a:lnTo>
                    <a:pt x="31879" y="27734"/>
                  </a:lnTo>
                  <a:lnTo>
                    <a:pt x="31819" y="27490"/>
                  </a:lnTo>
                  <a:lnTo>
                    <a:pt x="31758" y="27124"/>
                  </a:lnTo>
                  <a:lnTo>
                    <a:pt x="31697" y="26697"/>
                  </a:lnTo>
                  <a:lnTo>
                    <a:pt x="31697" y="25905"/>
                  </a:lnTo>
                  <a:lnTo>
                    <a:pt x="31514" y="24320"/>
                  </a:lnTo>
                  <a:lnTo>
                    <a:pt x="31270" y="22735"/>
                  </a:lnTo>
                  <a:lnTo>
                    <a:pt x="30965" y="21212"/>
                  </a:lnTo>
                  <a:lnTo>
                    <a:pt x="30965" y="20846"/>
                  </a:lnTo>
                  <a:lnTo>
                    <a:pt x="31026" y="20480"/>
                  </a:lnTo>
                  <a:lnTo>
                    <a:pt x="31026" y="19688"/>
                  </a:lnTo>
                  <a:lnTo>
                    <a:pt x="31026" y="18834"/>
                  </a:lnTo>
                  <a:lnTo>
                    <a:pt x="30965" y="18042"/>
                  </a:lnTo>
                  <a:lnTo>
                    <a:pt x="30904" y="17676"/>
                  </a:lnTo>
                  <a:lnTo>
                    <a:pt x="30782" y="17311"/>
                  </a:lnTo>
                  <a:lnTo>
                    <a:pt x="30478" y="16640"/>
                  </a:lnTo>
                  <a:lnTo>
                    <a:pt x="30112" y="16031"/>
                  </a:lnTo>
                  <a:lnTo>
                    <a:pt x="29746" y="15421"/>
                  </a:lnTo>
                  <a:lnTo>
                    <a:pt x="29502" y="15116"/>
                  </a:lnTo>
                  <a:lnTo>
                    <a:pt x="29258" y="14812"/>
                  </a:lnTo>
                  <a:lnTo>
                    <a:pt x="28954" y="14629"/>
                  </a:lnTo>
                  <a:lnTo>
                    <a:pt x="28649" y="14446"/>
                  </a:lnTo>
                  <a:lnTo>
                    <a:pt x="27978" y="14141"/>
                  </a:lnTo>
                  <a:lnTo>
                    <a:pt x="27247" y="13958"/>
                  </a:lnTo>
                  <a:lnTo>
                    <a:pt x="26455" y="13836"/>
                  </a:lnTo>
                  <a:lnTo>
                    <a:pt x="25662" y="13775"/>
                  </a:lnTo>
                  <a:lnTo>
                    <a:pt x="24748" y="13775"/>
                  </a:lnTo>
                  <a:lnTo>
                    <a:pt x="24565" y="13653"/>
                  </a:lnTo>
                  <a:lnTo>
                    <a:pt x="24260" y="13471"/>
                  </a:lnTo>
                  <a:lnTo>
                    <a:pt x="22919" y="12617"/>
                  </a:lnTo>
                  <a:lnTo>
                    <a:pt x="22554" y="12373"/>
                  </a:lnTo>
                  <a:lnTo>
                    <a:pt x="22432" y="12313"/>
                  </a:lnTo>
                  <a:lnTo>
                    <a:pt x="22310" y="12252"/>
                  </a:lnTo>
                  <a:lnTo>
                    <a:pt x="22310" y="12130"/>
                  </a:lnTo>
                  <a:lnTo>
                    <a:pt x="22127" y="10728"/>
                  </a:lnTo>
                  <a:lnTo>
                    <a:pt x="22066" y="10118"/>
                  </a:lnTo>
                  <a:lnTo>
                    <a:pt x="22066" y="9996"/>
                  </a:lnTo>
                  <a:lnTo>
                    <a:pt x="22188" y="9874"/>
                  </a:lnTo>
                  <a:lnTo>
                    <a:pt x="22493" y="9631"/>
                  </a:lnTo>
                  <a:lnTo>
                    <a:pt x="22615" y="9448"/>
                  </a:lnTo>
                  <a:lnTo>
                    <a:pt x="22676" y="9204"/>
                  </a:lnTo>
                  <a:lnTo>
                    <a:pt x="22858" y="8777"/>
                  </a:lnTo>
                  <a:lnTo>
                    <a:pt x="23224" y="7497"/>
                  </a:lnTo>
                  <a:lnTo>
                    <a:pt x="23407" y="6766"/>
                  </a:lnTo>
                  <a:lnTo>
                    <a:pt x="23529" y="6034"/>
                  </a:lnTo>
                  <a:lnTo>
                    <a:pt x="23651" y="5303"/>
                  </a:lnTo>
                  <a:lnTo>
                    <a:pt x="23651" y="4511"/>
                  </a:lnTo>
                  <a:lnTo>
                    <a:pt x="23590" y="3779"/>
                  </a:lnTo>
                  <a:lnTo>
                    <a:pt x="23468" y="3048"/>
                  </a:lnTo>
                  <a:lnTo>
                    <a:pt x="23285" y="2316"/>
                  </a:lnTo>
                  <a:lnTo>
                    <a:pt x="22919" y="1646"/>
                  </a:lnTo>
                  <a:lnTo>
                    <a:pt x="22493" y="1158"/>
                  </a:lnTo>
                  <a:lnTo>
                    <a:pt x="22005" y="731"/>
                  </a:lnTo>
                  <a:lnTo>
                    <a:pt x="21456" y="366"/>
                  </a:lnTo>
                  <a:lnTo>
                    <a:pt x="20786" y="122"/>
                  </a:lnTo>
                  <a:lnTo>
                    <a:pt x="19994" y="61"/>
                  </a:lnTo>
                  <a:lnTo>
                    <a:pt x="19445" y="0"/>
                  </a:lnTo>
                  <a:close/>
                </a:path>
              </a:pathLst>
            </a:custGeom>
            <a:solidFill>
              <a:srgbClr val="0A95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 name="Google Shape;72;p12"/>
          <p:cNvSpPr txBox="1">
            <a:spLocks noGrp="1"/>
          </p:cNvSpPr>
          <p:nvPr>
            <p:ph type="ctrTitle"/>
          </p:nvPr>
        </p:nvSpPr>
        <p:spPr>
          <a:xfrm>
            <a:off x="649224" y="2415497"/>
            <a:ext cx="54864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dirty="0"/>
              <a:t>PATIENT CONFIDENTIALITY</a:t>
            </a:r>
            <a:endParaRPr dirty="0"/>
          </a:p>
        </p:txBody>
      </p:sp>
      <p:sp>
        <p:nvSpPr>
          <p:cNvPr id="2" name="TextBox 1">
            <a:extLst>
              <a:ext uri="{FF2B5EF4-FFF2-40B4-BE49-F238E27FC236}">
                <a16:creationId xmlns:a16="http://schemas.microsoft.com/office/drawing/2014/main" id="{61F6FC44-54C8-BC40-B36B-1A284EA9A51C}"/>
              </a:ext>
            </a:extLst>
          </p:cNvPr>
          <p:cNvSpPr txBox="1"/>
          <p:nvPr/>
        </p:nvSpPr>
        <p:spPr>
          <a:xfrm>
            <a:off x="649224" y="4151376"/>
            <a:ext cx="2048256" cy="307777"/>
          </a:xfrm>
          <a:prstGeom prst="rect">
            <a:avLst/>
          </a:prstGeom>
          <a:noFill/>
        </p:spPr>
        <p:txBody>
          <a:bodyPr wrap="square" rtlCol="0">
            <a:spAutoFit/>
          </a:bodyPr>
          <a:lstStyle/>
          <a:p>
            <a:r>
              <a:rPr lang="en-US" dirty="0"/>
              <a:t>BY TALIA RUDIN</a:t>
            </a:r>
          </a:p>
        </p:txBody>
      </p:sp>
      <p:sp>
        <p:nvSpPr>
          <p:cNvPr id="3" name="TextBox 2">
            <a:extLst>
              <a:ext uri="{FF2B5EF4-FFF2-40B4-BE49-F238E27FC236}">
                <a16:creationId xmlns:a16="http://schemas.microsoft.com/office/drawing/2014/main" id="{D5A6C214-2DA8-E944-B748-85EB720E441A}"/>
              </a:ext>
            </a:extLst>
          </p:cNvPr>
          <p:cNvSpPr txBox="1"/>
          <p:nvPr/>
        </p:nvSpPr>
        <p:spPr>
          <a:xfrm>
            <a:off x="3905956" y="-496711"/>
            <a:ext cx="184731" cy="307777"/>
          </a:xfrm>
          <a:prstGeom prst="rect">
            <a:avLst/>
          </a:prstGeom>
          <a:noFill/>
        </p:spPr>
        <p:txBody>
          <a:bodyPr wrap="none" rtlCol="0">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ctrTitle"/>
          </p:nvPr>
        </p:nvSpPr>
        <p:spPr>
          <a:xfrm>
            <a:off x="685800" y="1907659"/>
            <a:ext cx="5008200" cy="1045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dirty="0"/>
              <a:t>Thank you for listening!</a:t>
            </a:r>
            <a:endParaRPr dirty="0"/>
          </a:p>
        </p:txBody>
      </p:sp>
      <p:sp>
        <p:nvSpPr>
          <p:cNvPr id="100" name="Google Shape;100;p15"/>
          <p:cNvSpPr txBox="1">
            <a:spLocks noGrp="1"/>
          </p:cNvSpPr>
          <p:nvPr>
            <p:ph type="sldNum" idx="12"/>
          </p:nvPr>
        </p:nvSpPr>
        <p:spPr>
          <a:xfrm>
            <a:off x="-75" y="3420000"/>
            <a:ext cx="669600" cy="172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1789873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3"/>
          <p:cNvSpPr txBox="1">
            <a:spLocks noGrp="1"/>
          </p:cNvSpPr>
          <p:nvPr>
            <p:ph type="title"/>
          </p:nvPr>
        </p:nvSpPr>
        <p:spPr>
          <a:xfrm>
            <a:off x="844425" y="5598"/>
            <a:ext cx="3512422" cy="1140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What is patient confidentiality</a:t>
            </a:r>
            <a:endParaRPr dirty="0"/>
          </a:p>
        </p:txBody>
      </p:sp>
      <p:sp>
        <p:nvSpPr>
          <p:cNvPr id="82" name="Google Shape;82;p13"/>
          <p:cNvSpPr txBox="1">
            <a:spLocks noGrp="1"/>
          </p:cNvSpPr>
          <p:nvPr>
            <p:ph type="body" idx="2"/>
          </p:nvPr>
        </p:nvSpPr>
        <p:spPr>
          <a:xfrm>
            <a:off x="795086" y="1359600"/>
            <a:ext cx="3611100" cy="28830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GB" sz="1400" b="1" dirty="0"/>
              <a:t>The definition of patient confidentiality is: </a:t>
            </a:r>
          </a:p>
          <a:p>
            <a:pPr marL="0" lvl="0" indent="0" algn="l" rtl="0">
              <a:spcBef>
                <a:spcPts val="600"/>
              </a:spcBef>
              <a:spcAft>
                <a:spcPts val="0"/>
              </a:spcAft>
              <a:buNone/>
            </a:pPr>
            <a:r>
              <a:rPr lang="en" sz="1400" dirty="0"/>
              <a:t>“The law whereby a doctor or medical practitioner cannot reveal anything said to them by their patients during consultation or treatment”</a:t>
            </a:r>
            <a:endParaRPr sz="1400" dirty="0"/>
          </a:p>
          <a:p>
            <a:pPr marL="0" lvl="0" indent="0" algn="l" rtl="0">
              <a:spcBef>
                <a:spcPts val="600"/>
              </a:spcBef>
              <a:spcAft>
                <a:spcPts val="0"/>
              </a:spcAft>
              <a:buNone/>
            </a:pPr>
            <a:endParaRPr sz="1300" dirty="0"/>
          </a:p>
        </p:txBody>
      </p:sp>
      <p:sp>
        <p:nvSpPr>
          <p:cNvPr id="83" name="Google Shape;83;p13"/>
          <p:cNvSpPr txBox="1">
            <a:spLocks noGrp="1"/>
          </p:cNvSpPr>
          <p:nvPr>
            <p:ph type="body" idx="2"/>
          </p:nvPr>
        </p:nvSpPr>
        <p:spPr>
          <a:xfrm>
            <a:off x="4543956" y="1359600"/>
            <a:ext cx="3868500" cy="28830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400" b="1" dirty="0"/>
              <a:t>How it is maintained:</a:t>
            </a:r>
          </a:p>
          <a:p>
            <a:pPr marL="285750" indent="-285750"/>
            <a:r>
              <a:rPr lang="en" sz="1400" dirty="0"/>
              <a:t>Its an </a:t>
            </a:r>
            <a:r>
              <a:rPr lang="en" sz="1400" dirty="0" err="1"/>
              <a:t>organisations</a:t>
            </a:r>
            <a:r>
              <a:rPr lang="en" sz="1400" dirty="0"/>
              <a:t> responsibility to implement confidentiality policies</a:t>
            </a:r>
          </a:p>
          <a:p>
            <a:pPr marL="285750" indent="-285750"/>
            <a:r>
              <a:rPr lang="en" sz="1400" dirty="0"/>
              <a:t>Confidential information is respected and doctor may be asked to sign confidentiality agreements</a:t>
            </a:r>
          </a:p>
          <a:p>
            <a:pPr marL="285750" indent="-285750"/>
            <a:r>
              <a:rPr lang="en-GB" sz="1400" dirty="0"/>
              <a:t>I</a:t>
            </a:r>
            <a:r>
              <a:rPr lang="en" sz="1400" dirty="0" err="1"/>
              <a:t>nformation</a:t>
            </a:r>
            <a:r>
              <a:rPr lang="en" sz="1400" dirty="0"/>
              <a:t> is only shared when necessary</a:t>
            </a:r>
          </a:p>
          <a:p>
            <a:pPr marL="285750" indent="-285750"/>
            <a:r>
              <a:rPr lang="en" sz="1400" dirty="0"/>
              <a:t>An individual has the right to object to confidential </a:t>
            </a:r>
            <a:r>
              <a:rPr lang="en" sz="1400" dirty="0" err="1"/>
              <a:t>informatio</a:t>
            </a:r>
            <a:r>
              <a:rPr lang="en-GB" sz="1400" dirty="0"/>
              <a:t>n</a:t>
            </a:r>
            <a:r>
              <a:rPr lang="en" sz="1400" dirty="0"/>
              <a:t> from being shared</a:t>
            </a:r>
          </a:p>
          <a:p>
            <a:pPr marL="285750" indent="-285750"/>
            <a:r>
              <a:rPr lang="en" sz="1400" dirty="0"/>
              <a:t>Any confidential information about a client should remain anonymous</a:t>
            </a:r>
          </a:p>
        </p:txBody>
      </p:sp>
      <p:sp>
        <p:nvSpPr>
          <p:cNvPr id="85" name="Google Shape;85;p13"/>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2</a:t>
            </a:fld>
            <a:endParaRPr/>
          </a:p>
        </p:txBody>
      </p:sp>
      <p:grpSp>
        <p:nvGrpSpPr>
          <p:cNvPr id="9" name="Google Shape;836;p49">
            <a:extLst>
              <a:ext uri="{FF2B5EF4-FFF2-40B4-BE49-F238E27FC236}">
                <a16:creationId xmlns:a16="http://schemas.microsoft.com/office/drawing/2014/main" id="{6C3CED15-960B-FB46-99D9-0DDB92F62B49}"/>
              </a:ext>
            </a:extLst>
          </p:cNvPr>
          <p:cNvGrpSpPr/>
          <p:nvPr/>
        </p:nvGrpSpPr>
        <p:grpSpPr>
          <a:xfrm>
            <a:off x="8145922" y="292381"/>
            <a:ext cx="533068" cy="555238"/>
            <a:chOff x="4276825" y="487236"/>
            <a:chExt cx="317500" cy="419100"/>
          </a:xfrm>
        </p:grpSpPr>
        <p:sp>
          <p:nvSpPr>
            <p:cNvPr id="10" name="Google Shape;837;p49">
              <a:extLst>
                <a:ext uri="{FF2B5EF4-FFF2-40B4-BE49-F238E27FC236}">
                  <a16:creationId xmlns:a16="http://schemas.microsoft.com/office/drawing/2014/main" id="{3B08FC87-F236-8649-AA0B-87A863EAB546}"/>
                </a:ext>
              </a:extLst>
            </p:cNvPr>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 name="Google Shape;838;p49">
              <a:extLst>
                <a:ext uri="{FF2B5EF4-FFF2-40B4-BE49-F238E27FC236}">
                  <a16:creationId xmlns:a16="http://schemas.microsoft.com/office/drawing/2014/main" id="{0CC65465-BA5C-5E46-853F-085E2F425A58}"/>
                </a:ext>
              </a:extLst>
            </p:cNvPr>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grpSp>
    </p:spTree>
    <p:extLst>
      <p:ext uri="{BB962C8B-B14F-4D97-AF65-F5344CB8AC3E}">
        <p14:creationId xmlns:p14="http://schemas.microsoft.com/office/powerpoint/2010/main" val="3047923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7"/>
          <p:cNvSpPr txBox="1">
            <a:spLocks noGrp="1"/>
          </p:cNvSpPr>
          <p:nvPr>
            <p:ph type="title"/>
          </p:nvPr>
        </p:nvSpPr>
        <p:spPr>
          <a:xfrm>
            <a:off x="844425" y="5598"/>
            <a:ext cx="3552600" cy="1140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Why is it important</a:t>
            </a:r>
            <a:endParaRPr dirty="0"/>
          </a:p>
        </p:txBody>
      </p:sp>
      <p:sp>
        <p:nvSpPr>
          <p:cNvPr id="112" name="Google Shape;112;p17"/>
          <p:cNvSpPr txBox="1">
            <a:spLocks noGrp="1"/>
          </p:cNvSpPr>
          <p:nvPr>
            <p:ph type="body" idx="1"/>
          </p:nvPr>
        </p:nvSpPr>
        <p:spPr>
          <a:xfrm>
            <a:off x="844424" y="1538075"/>
            <a:ext cx="6391753" cy="3387900"/>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 dirty="0"/>
              <a:t>Creates a trusting environment so that the patient is ensured inform</a:t>
            </a:r>
            <a:r>
              <a:rPr lang="en-GB" dirty="0"/>
              <a:t>at</a:t>
            </a:r>
            <a:r>
              <a:rPr lang="en" dirty="0"/>
              <a:t>ion about their health is confidential.</a:t>
            </a:r>
          </a:p>
          <a:p>
            <a:pPr marL="457200" lvl="0" indent="-381000" algn="l" rtl="0">
              <a:spcBef>
                <a:spcPts val="600"/>
              </a:spcBef>
              <a:spcAft>
                <a:spcPts val="0"/>
              </a:spcAft>
              <a:buSzPts val="2400"/>
              <a:buChar char="▹"/>
            </a:pPr>
            <a:r>
              <a:rPr lang="en-GB" dirty="0"/>
              <a:t>E</a:t>
            </a:r>
            <a:r>
              <a:rPr lang="en" dirty="0" err="1"/>
              <a:t>ncourages</a:t>
            </a:r>
            <a:r>
              <a:rPr lang="en" dirty="0"/>
              <a:t> honesty so those in need will seek treatment .</a:t>
            </a:r>
          </a:p>
          <a:p>
            <a:pPr marL="457200" lvl="0" indent="-381000" algn="l" rtl="0">
              <a:spcBef>
                <a:spcPts val="600"/>
              </a:spcBef>
              <a:spcAft>
                <a:spcPts val="0"/>
              </a:spcAft>
              <a:buSzPts val="2400"/>
              <a:buChar char="▹"/>
            </a:pPr>
            <a:r>
              <a:rPr lang="en-GB" dirty="0"/>
              <a:t>I</a:t>
            </a:r>
            <a:r>
              <a:rPr lang="en" dirty="0" err="1"/>
              <a:t>ncreases</a:t>
            </a:r>
            <a:r>
              <a:rPr lang="en" dirty="0"/>
              <a:t> patient willingness to seek care.</a:t>
            </a:r>
            <a:endParaRPr dirty="0"/>
          </a:p>
        </p:txBody>
      </p:sp>
      <p:sp>
        <p:nvSpPr>
          <p:cNvPr id="113" name="Google Shape;113;p17"/>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3</a:t>
            </a:fld>
            <a:endParaRPr/>
          </a:p>
        </p:txBody>
      </p:sp>
      <p:pic>
        <p:nvPicPr>
          <p:cNvPr id="1026" name="Picture 2" descr="Medical Doctor icon">
            <a:extLst>
              <a:ext uri="{FF2B5EF4-FFF2-40B4-BE49-F238E27FC236}">
                <a16:creationId xmlns:a16="http://schemas.microsoft.com/office/drawing/2014/main" id="{590746AE-585C-E742-8C40-70AD208A1D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4014" y="316089"/>
            <a:ext cx="1221986" cy="1221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902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3"/>
          <p:cNvSpPr txBox="1">
            <a:spLocks noGrp="1"/>
          </p:cNvSpPr>
          <p:nvPr>
            <p:ph type="title"/>
          </p:nvPr>
        </p:nvSpPr>
        <p:spPr>
          <a:xfrm>
            <a:off x="844425" y="5598"/>
            <a:ext cx="3552600" cy="1140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Ethics pillars </a:t>
            </a:r>
            <a:endParaRPr dirty="0"/>
          </a:p>
        </p:txBody>
      </p:sp>
      <p:sp>
        <p:nvSpPr>
          <p:cNvPr id="219" name="Google Shape;219;p23"/>
          <p:cNvSpPr/>
          <p:nvPr/>
        </p:nvSpPr>
        <p:spPr>
          <a:xfrm>
            <a:off x="619653" y="1538341"/>
            <a:ext cx="2777074" cy="2645583"/>
          </a:xfrm>
          <a:prstGeom prst="ellipse">
            <a:avLst/>
          </a:prstGeom>
          <a:solidFill>
            <a:srgbClr val="F24745"/>
          </a:solidFill>
          <a:ln w="9525" cap="flat" cmpd="sng">
            <a:solidFill>
              <a:srgbClr val="415665"/>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dirty="0">
                <a:solidFill>
                  <a:srgbClr val="FFFFFF"/>
                </a:solidFill>
                <a:latin typeface="Source Sans Pro"/>
                <a:ea typeface="Source Sans Pro"/>
                <a:cs typeface="Source Sans Pro"/>
                <a:sym typeface="Source Sans Pro"/>
              </a:rPr>
              <a:t>Autonomy</a:t>
            </a:r>
          </a:p>
          <a:p>
            <a:pPr marL="0" lvl="0" indent="0" algn="ctr" rtl="0">
              <a:spcBef>
                <a:spcPts val="0"/>
              </a:spcBef>
              <a:spcAft>
                <a:spcPts val="0"/>
              </a:spcAft>
              <a:buNone/>
            </a:pPr>
            <a:r>
              <a:rPr lang="en" sz="1600" dirty="0">
                <a:solidFill>
                  <a:srgbClr val="FFFFFF"/>
                </a:solidFill>
                <a:latin typeface="Source Sans Pro"/>
                <a:ea typeface="Source Sans Pro"/>
                <a:cs typeface="Source Sans Pro"/>
                <a:sym typeface="Source Sans Pro"/>
              </a:rPr>
              <a:t>Breaking confidentiality without patient consent could break their autonomy as it undermines patient trust</a:t>
            </a:r>
            <a:endParaRPr sz="1600" dirty="0">
              <a:solidFill>
                <a:srgbClr val="FFFFFF"/>
              </a:solidFill>
              <a:latin typeface="Source Sans Pro"/>
              <a:ea typeface="Source Sans Pro"/>
              <a:cs typeface="Source Sans Pro"/>
              <a:sym typeface="Source Sans Pro"/>
            </a:endParaRPr>
          </a:p>
        </p:txBody>
      </p:sp>
      <p:sp>
        <p:nvSpPr>
          <p:cNvPr id="220" name="Google Shape;220;p23"/>
          <p:cNvSpPr/>
          <p:nvPr/>
        </p:nvSpPr>
        <p:spPr>
          <a:xfrm>
            <a:off x="6237833" y="1534837"/>
            <a:ext cx="2777073" cy="2645582"/>
          </a:xfrm>
          <a:prstGeom prst="ellipse">
            <a:avLst/>
          </a:prstGeom>
          <a:solidFill>
            <a:srgbClr val="A9D039"/>
          </a:solidFill>
          <a:ln w="9525" cap="flat" cmpd="sng">
            <a:solidFill>
              <a:srgbClr val="415665"/>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dirty="0">
                <a:solidFill>
                  <a:srgbClr val="FFFFFF"/>
                </a:solidFill>
                <a:latin typeface="Source Sans Pro"/>
                <a:ea typeface="Source Sans Pro"/>
                <a:cs typeface="Source Sans Pro"/>
                <a:sym typeface="Source Sans Pro"/>
              </a:rPr>
              <a:t>Justice</a:t>
            </a:r>
          </a:p>
          <a:p>
            <a:pPr marL="0" lvl="0" indent="0" algn="ctr" rtl="0">
              <a:spcBef>
                <a:spcPts val="0"/>
              </a:spcBef>
              <a:spcAft>
                <a:spcPts val="0"/>
              </a:spcAft>
              <a:buNone/>
            </a:pPr>
            <a:r>
              <a:rPr lang="en" sz="1600" dirty="0">
                <a:solidFill>
                  <a:srgbClr val="FFFFFF"/>
                </a:solidFill>
                <a:latin typeface="Source Sans Pro"/>
                <a:ea typeface="Source Sans Pro"/>
                <a:cs typeface="Source Sans Pro"/>
                <a:sym typeface="Source Sans Pro"/>
              </a:rPr>
              <a:t>The public perception of healthcare professionals can be tarnished if </a:t>
            </a:r>
            <a:r>
              <a:rPr lang="en" sz="1600" dirty="0" err="1">
                <a:solidFill>
                  <a:srgbClr val="FFFFFF"/>
                </a:solidFill>
                <a:latin typeface="Source Sans Pro"/>
                <a:ea typeface="Source Sans Pro"/>
                <a:cs typeface="Source Sans Pro"/>
                <a:sym typeface="Source Sans Pro"/>
              </a:rPr>
              <a:t>confidenti</a:t>
            </a:r>
            <a:r>
              <a:rPr lang="en-GB" sz="1600" dirty="0">
                <a:solidFill>
                  <a:srgbClr val="FFFFFF"/>
                </a:solidFill>
                <a:latin typeface="Source Sans Pro"/>
                <a:ea typeface="Source Sans Pro"/>
                <a:cs typeface="Source Sans Pro"/>
                <a:sym typeface="Source Sans Pro"/>
              </a:rPr>
              <a:t>a</a:t>
            </a:r>
            <a:r>
              <a:rPr lang="en" sz="1600" dirty="0" err="1">
                <a:solidFill>
                  <a:srgbClr val="FFFFFF"/>
                </a:solidFill>
                <a:latin typeface="Source Sans Pro"/>
                <a:ea typeface="Source Sans Pro"/>
                <a:cs typeface="Source Sans Pro"/>
                <a:sym typeface="Source Sans Pro"/>
              </a:rPr>
              <a:t>lity</a:t>
            </a:r>
            <a:r>
              <a:rPr lang="en" sz="1600" dirty="0">
                <a:solidFill>
                  <a:srgbClr val="FFFFFF"/>
                </a:solidFill>
                <a:latin typeface="Source Sans Pro"/>
                <a:ea typeface="Source Sans Pro"/>
                <a:cs typeface="Source Sans Pro"/>
                <a:sym typeface="Source Sans Pro"/>
              </a:rPr>
              <a:t> is unjustifiably broken continuously </a:t>
            </a:r>
            <a:endParaRPr sz="1600" dirty="0">
              <a:solidFill>
                <a:srgbClr val="FFFFFF"/>
              </a:solidFill>
              <a:latin typeface="Source Sans Pro"/>
              <a:ea typeface="Source Sans Pro"/>
              <a:cs typeface="Source Sans Pro"/>
              <a:sym typeface="Source Sans Pro"/>
            </a:endParaRPr>
          </a:p>
        </p:txBody>
      </p:sp>
      <p:sp>
        <p:nvSpPr>
          <p:cNvPr id="221" name="Google Shape;221;p23"/>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4</a:t>
            </a:fld>
            <a:endParaRPr/>
          </a:p>
        </p:txBody>
      </p:sp>
      <p:sp>
        <p:nvSpPr>
          <p:cNvPr id="222" name="Google Shape;222;p23"/>
          <p:cNvSpPr/>
          <p:nvPr/>
        </p:nvSpPr>
        <p:spPr>
          <a:xfrm>
            <a:off x="3428743" y="1538341"/>
            <a:ext cx="2777074" cy="2656340"/>
          </a:xfrm>
          <a:prstGeom prst="ellipse">
            <a:avLst/>
          </a:prstGeom>
          <a:solidFill>
            <a:srgbClr val="0DB7C4"/>
          </a:solidFill>
          <a:ln w="381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dirty="0">
                <a:solidFill>
                  <a:srgbClr val="FFFFFF"/>
                </a:solidFill>
                <a:latin typeface="Source Sans Pro"/>
                <a:ea typeface="Source Sans Pro"/>
                <a:cs typeface="Source Sans Pro"/>
                <a:sym typeface="Source Sans Pro"/>
              </a:rPr>
              <a:t>Beneficence and Non- </a:t>
            </a:r>
            <a:r>
              <a:rPr lang="en" sz="1800" b="1" dirty="0" err="1">
                <a:solidFill>
                  <a:srgbClr val="FFFFFF"/>
                </a:solidFill>
                <a:latin typeface="Source Sans Pro"/>
                <a:ea typeface="Source Sans Pro"/>
                <a:cs typeface="Source Sans Pro"/>
                <a:sym typeface="Source Sans Pro"/>
              </a:rPr>
              <a:t>malifecence</a:t>
            </a:r>
            <a:endParaRPr lang="en" sz="1800" b="1" dirty="0">
              <a:solidFill>
                <a:srgbClr val="FFFFFF"/>
              </a:solidFill>
              <a:latin typeface="Source Sans Pro"/>
              <a:ea typeface="Source Sans Pro"/>
              <a:cs typeface="Source Sans Pro"/>
              <a:sym typeface="Source Sans Pro"/>
            </a:endParaRPr>
          </a:p>
          <a:p>
            <a:pPr marL="0" lvl="0" indent="0" algn="ctr" rtl="0">
              <a:spcBef>
                <a:spcPts val="0"/>
              </a:spcBef>
              <a:spcAft>
                <a:spcPts val="0"/>
              </a:spcAft>
              <a:buNone/>
            </a:pPr>
            <a:r>
              <a:rPr lang="en" sz="1600" dirty="0">
                <a:solidFill>
                  <a:srgbClr val="FFFFFF"/>
                </a:solidFill>
                <a:latin typeface="Source Sans Pro"/>
                <a:ea typeface="Source Sans Pro"/>
                <a:cs typeface="Source Sans Pro"/>
                <a:sym typeface="Source Sans Pro"/>
              </a:rPr>
              <a:t>Breaking confidentiality may put a patient at risk or cause avoidable distress</a:t>
            </a:r>
            <a:endParaRPr sz="1600" dirty="0">
              <a:solidFill>
                <a:srgbClr val="FFFFFF"/>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1554558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8"/>
          <p:cNvSpPr txBox="1">
            <a:spLocks noGrp="1"/>
          </p:cNvSpPr>
          <p:nvPr>
            <p:ph type="ctrTitle" idx="4294967295"/>
          </p:nvPr>
        </p:nvSpPr>
        <p:spPr>
          <a:xfrm>
            <a:off x="844425" y="1170357"/>
            <a:ext cx="51786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dirty="0"/>
              <a:t>Problems</a:t>
            </a:r>
            <a:endParaRPr sz="7200" dirty="0"/>
          </a:p>
        </p:txBody>
      </p:sp>
      <p:sp>
        <p:nvSpPr>
          <p:cNvPr id="130" name="Google Shape;130;p18"/>
          <p:cNvSpPr txBox="1">
            <a:spLocks noGrp="1"/>
          </p:cNvSpPr>
          <p:nvPr>
            <p:ph type="subTitle" idx="4294967295"/>
          </p:nvPr>
        </p:nvSpPr>
        <p:spPr>
          <a:xfrm>
            <a:off x="844425" y="2246194"/>
            <a:ext cx="6662161" cy="2566875"/>
          </a:xfrm>
          <a:prstGeom prst="rect">
            <a:avLst/>
          </a:prstGeom>
        </p:spPr>
        <p:txBody>
          <a:bodyPr spcFirstLastPara="1" wrap="square" lIns="91425" tIns="91425" rIns="91425" bIns="91425" anchor="t" anchorCtr="0">
            <a:noAutofit/>
          </a:bodyPr>
          <a:lstStyle/>
          <a:p>
            <a:pPr marL="0" lvl="0" indent="0">
              <a:buNone/>
            </a:pPr>
            <a:r>
              <a:rPr lang="en-GB" sz="1800" dirty="0"/>
              <a:t>There are times when doctors will be faced with personal difficulties regarding confidentiality.</a:t>
            </a:r>
          </a:p>
          <a:p>
            <a:pPr marL="0" indent="0">
              <a:buNone/>
            </a:pPr>
            <a:r>
              <a:rPr lang="en" sz="1800" dirty="0"/>
              <a:t>Breach of confidentiality can only occur under certain circumstances when its in the best interest of those involved and of the patient. For example, if it would avoid harm to the patient or others.</a:t>
            </a:r>
            <a:r>
              <a:rPr lang="en-GB" sz="1800" dirty="0"/>
              <a:t> </a:t>
            </a:r>
          </a:p>
          <a:p>
            <a:pPr marL="0" indent="0">
              <a:buNone/>
            </a:pPr>
            <a:r>
              <a:rPr lang="en-GB" sz="1800" dirty="0"/>
              <a:t>The GMC has complied specific guidance for confidentiality and when and when it can be broken in the realms of healthcare. </a:t>
            </a:r>
          </a:p>
          <a:p>
            <a:pPr marL="0" indent="0">
              <a:buNone/>
            </a:pPr>
            <a:endParaRPr lang="en" sz="2000" dirty="0"/>
          </a:p>
        </p:txBody>
      </p:sp>
      <p:sp>
        <p:nvSpPr>
          <p:cNvPr id="131" name="Google Shape;131;p18"/>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5</a:t>
            </a:fld>
            <a:endParaRPr/>
          </a:p>
        </p:txBody>
      </p:sp>
      <p:sp>
        <p:nvSpPr>
          <p:cNvPr id="137" name="Google Shape;137;p18"/>
          <p:cNvSpPr/>
          <p:nvPr/>
        </p:nvSpPr>
        <p:spPr>
          <a:xfrm rot="-2700000" flipH="1">
            <a:off x="4658061" y="1438048"/>
            <a:ext cx="669489" cy="669489"/>
          </a:xfrm>
          <a:prstGeom prst="teardrop">
            <a:avLst>
              <a:gd name="adj" fmla="val 100000"/>
            </a:avLst>
          </a:prstGeom>
          <a:solidFill>
            <a:srgbClr val="F247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38" name="Google Shape;138;p18"/>
          <p:cNvGrpSpPr/>
          <p:nvPr/>
        </p:nvGrpSpPr>
        <p:grpSpPr>
          <a:xfrm>
            <a:off x="4832606" y="1590068"/>
            <a:ext cx="320399" cy="320378"/>
            <a:chOff x="1951075" y="2333250"/>
            <a:chExt cx="381200" cy="381175"/>
          </a:xfrm>
        </p:grpSpPr>
        <p:sp>
          <p:nvSpPr>
            <p:cNvPr id="139" name="Google Shape;139;p18"/>
            <p:cNvSpPr/>
            <p:nvPr/>
          </p:nvSpPr>
          <p:spPr>
            <a:xfrm>
              <a:off x="1951075" y="2333250"/>
              <a:ext cx="381200" cy="381175"/>
            </a:xfrm>
            <a:custGeom>
              <a:avLst/>
              <a:gdLst/>
              <a:ahLst/>
              <a:cxnLst/>
              <a:rect l="l" t="t" r="r" b="b"/>
              <a:pathLst>
                <a:path w="15248" h="15247" fill="none" extrusionOk="0">
                  <a:moveTo>
                    <a:pt x="7624" y="0"/>
                  </a:moveTo>
                  <a:lnTo>
                    <a:pt x="7624" y="0"/>
                  </a:lnTo>
                  <a:lnTo>
                    <a:pt x="7234" y="0"/>
                  </a:lnTo>
                  <a:lnTo>
                    <a:pt x="6845" y="49"/>
                  </a:lnTo>
                  <a:lnTo>
                    <a:pt x="6455" y="98"/>
                  </a:lnTo>
                  <a:lnTo>
                    <a:pt x="6090" y="147"/>
                  </a:lnTo>
                  <a:lnTo>
                    <a:pt x="5724" y="244"/>
                  </a:lnTo>
                  <a:lnTo>
                    <a:pt x="5359" y="341"/>
                  </a:lnTo>
                  <a:lnTo>
                    <a:pt x="4994" y="463"/>
                  </a:lnTo>
                  <a:lnTo>
                    <a:pt x="4653" y="609"/>
                  </a:lnTo>
                  <a:lnTo>
                    <a:pt x="4312" y="755"/>
                  </a:lnTo>
                  <a:lnTo>
                    <a:pt x="3995" y="926"/>
                  </a:lnTo>
                  <a:lnTo>
                    <a:pt x="3678" y="1096"/>
                  </a:lnTo>
                  <a:lnTo>
                    <a:pt x="3362" y="1291"/>
                  </a:lnTo>
                  <a:lnTo>
                    <a:pt x="3070" y="1510"/>
                  </a:lnTo>
                  <a:lnTo>
                    <a:pt x="2777" y="1730"/>
                  </a:lnTo>
                  <a:lnTo>
                    <a:pt x="2509" y="1973"/>
                  </a:lnTo>
                  <a:lnTo>
                    <a:pt x="2242" y="2241"/>
                  </a:lnTo>
                  <a:lnTo>
                    <a:pt x="1974" y="2509"/>
                  </a:lnTo>
                  <a:lnTo>
                    <a:pt x="1730" y="2777"/>
                  </a:lnTo>
                  <a:lnTo>
                    <a:pt x="1511" y="3069"/>
                  </a:lnTo>
                  <a:lnTo>
                    <a:pt x="1292" y="3361"/>
                  </a:lnTo>
                  <a:lnTo>
                    <a:pt x="1097" y="3678"/>
                  </a:lnTo>
                  <a:lnTo>
                    <a:pt x="926" y="3995"/>
                  </a:lnTo>
                  <a:lnTo>
                    <a:pt x="756" y="4311"/>
                  </a:lnTo>
                  <a:lnTo>
                    <a:pt x="610" y="4652"/>
                  </a:lnTo>
                  <a:lnTo>
                    <a:pt x="464" y="4993"/>
                  </a:lnTo>
                  <a:lnTo>
                    <a:pt x="342" y="5358"/>
                  </a:lnTo>
                  <a:lnTo>
                    <a:pt x="244" y="5724"/>
                  </a:lnTo>
                  <a:lnTo>
                    <a:pt x="147" y="6089"/>
                  </a:lnTo>
                  <a:lnTo>
                    <a:pt x="98" y="6454"/>
                  </a:lnTo>
                  <a:lnTo>
                    <a:pt x="50" y="6844"/>
                  </a:lnTo>
                  <a:lnTo>
                    <a:pt x="1" y="7234"/>
                  </a:lnTo>
                  <a:lnTo>
                    <a:pt x="1" y="7623"/>
                  </a:lnTo>
                  <a:lnTo>
                    <a:pt x="1" y="7623"/>
                  </a:lnTo>
                  <a:lnTo>
                    <a:pt x="1" y="8013"/>
                  </a:lnTo>
                  <a:lnTo>
                    <a:pt x="50" y="8403"/>
                  </a:lnTo>
                  <a:lnTo>
                    <a:pt x="98" y="8793"/>
                  </a:lnTo>
                  <a:lnTo>
                    <a:pt x="147" y="9158"/>
                  </a:lnTo>
                  <a:lnTo>
                    <a:pt x="244" y="9523"/>
                  </a:lnTo>
                  <a:lnTo>
                    <a:pt x="342" y="9889"/>
                  </a:lnTo>
                  <a:lnTo>
                    <a:pt x="464" y="10254"/>
                  </a:lnTo>
                  <a:lnTo>
                    <a:pt x="610" y="10595"/>
                  </a:lnTo>
                  <a:lnTo>
                    <a:pt x="756" y="10936"/>
                  </a:lnTo>
                  <a:lnTo>
                    <a:pt x="926" y="11252"/>
                  </a:lnTo>
                  <a:lnTo>
                    <a:pt x="1097" y="11569"/>
                  </a:lnTo>
                  <a:lnTo>
                    <a:pt x="1292" y="11886"/>
                  </a:lnTo>
                  <a:lnTo>
                    <a:pt x="1511" y="12178"/>
                  </a:lnTo>
                  <a:lnTo>
                    <a:pt x="1730" y="12470"/>
                  </a:lnTo>
                  <a:lnTo>
                    <a:pt x="1974" y="12738"/>
                  </a:lnTo>
                  <a:lnTo>
                    <a:pt x="2242" y="13006"/>
                  </a:lnTo>
                  <a:lnTo>
                    <a:pt x="2509" y="13274"/>
                  </a:lnTo>
                  <a:lnTo>
                    <a:pt x="2777" y="13517"/>
                  </a:lnTo>
                  <a:lnTo>
                    <a:pt x="3070" y="13737"/>
                  </a:lnTo>
                  <a:lnTo>
                    <a:pt x="3362" y="13956"/>
                  </a:lnTo>
                  <a:lnTo>
                    <a:pt x="3678" y="14151"/>
                  </a:lnTo>
                  <a:lnTo>
                    <a:pt x="3995" y="14321"/>
                  </a:lnTo>
                  <a:lnTo>
                    <a:pt x="4312" y="14492"/>
                  </a:lnTo>
                  <a:lnTo>
                    <a:pt x="4653" y="14638"/>
                  </a:lnTo>
                  <a:lnTo>
                    <a:pt x="4994" y="14784"/>
                  </a:lnTo>
                  <a:lnTo>
                    <a:pt x="5359" y="14906"/>
                  </a:lnTo>
                  <a:lnTo>
                    <a:pt x="5724" y="15003"/>
                  </a:lnTo>
                  <a:lnTo>
                    <a:pt x="6090" y="15100"/>
                  </a:lnTo>
                  <a:lnTo>
                    <a:pt x="6455" y="15149"/>
                  </a:lnTo>
                  <a:lnTo>
                    <a:pt x="6845" y="15198"/>
                  </a:lnTo>
                  <a:lnTo>
                    <a:pt x="7234" y="15247"/>
                  </a:lnTo>
                  <a:lnTo>
                    <a:pt x="7624" y="15247"/>
                  </a:lnTo>
                  <a:lnTo>
                    <a:pt x="7624" y="15247"/>
                  </a:lnTo>
                  <a:lnTo>
                    <a:pt x="8014" y="15247"/>
                  </a:lnTo>
                  <a:lnTo>
                    <a:pt x="8403" y="15198"/>
                  </a:lnTo>
                  <a:lnTo>
                    <a:pt x="8793" y="15149"/>
                  </a:lnTo>
                  <a:lnTo>
                    <a:pt x="9158" y="15100"/>
                  </a:lnTo>
                  <a:lnTo>
                    <a:pt x="9524" y="15003"/>
                  </a:lnTo>
                  <a:lnTo>
                    <a:pt x="9889" y="14906"/>
                  </a:lnTo>
                  <a:lnTo>
                    <a:pt x="10254" y="14784"/>
                  </a:lnTo>
                  <a:lnTo>
                    <a:pt x="10595" y="14638"/>
                  </a:lnTo>
                  <a:lnTo>
                    <a:pt x="10936" y="14492"/>
                  </a:lnTo>
                  <a:lnTo>
                    <a:pt x="11253" y="14321"/>
                  </a:lnTo>
                  <a:lnTo>
                    <a:pt x="11569" y="14151"/>
                  </a:lnTo>
                  <a:lnTo>
                    <a:pt x="11886" y="13956"/>
                  </a:lnTo>
                  <a:lnTo>
                    <a:pt x="12178" y="13737"/>
                  </a:lnTo>
                  <a:lnTo>
                    <a:pt x="12471" y="13517"/>
                  </a:lnTo>
                  <a:lnTo>
                    <a:pt x="12739" y="13274"/>
                  </a:lnTo>
                  <a:lnTo>
                    <a:pt x="13006" y="13006"/>
                  </a:lnTo>
                  <a:lnTo>
                    <a:pt x="13274" y="12738"/>
                  </a:lnTo>
                  <a:lnTo>
                    <a:pt x="13518" y="12470"/>
                  </a:lnTo>
                  <a:lnTo>
                    <a:pt x="13737" y="12178"/>
                  </a:lnTo>
                  <a:lnTo>
                    <a:pt x="13956" y="11886"/>
                  </a:lnTo>
                  <a:lnTo>
                    <a:pt x="14151" y="11569"/>
                  </a:lnTo>
                  <a:lnTo>
                    <a:pt x="14322" y="11252"/>
                  </a:lnTo>
                  <a:lnTo>
                    <a:pt x="14492" y="10936"/>
                  </a:lnTo>
                  <a:lnTo>
                    <a:pt x="14638" y="10595"/>
                  </a:lnTo>
                  <a:lnTo>
                    <a:pt x="14784" y="10254"/>
                  </a:lnTo>
                  <a:lnTo>
                    <a:pt x="14906" y="9889"/>
                  </a:lnTo>
                  <a:lnTo>
                    <a:pt x="15004" y="9523"/>
                  </a:lnTo>
                  <a:lnTo>
                    <a:pt x="15101" y="9158"/>
                  </a:lnTo>
                  <a:lnTo>
                    <a:pt x="15150" y="8793"/>
                  </a:lnTo>
                  <a:lnTo>
                    <a:pt x="15198" y="8403"/>
                  </a:lnTo>
                  <a:lnTo>
                    <a:pt x="15247" y="8013"/>
                  </a:lnTo>
                  <a:lnTo>
                    <a:pt x="15247" y="7623"/>
                  </a:lnTo>
                  <a:lnTo>
                    <a:pt x="15247" y="7623"/>
                  </a:lnTo>
                  <a:lnTo>
                    <a:pt x="15247" y="7234"/>
                  </a:lnTo>
                  <a:lnTo>
                    <a:pt x="15198" y="6844"/>
                  </a:lnTo>
                  <a:lnTo>
                    <a:pt x="15150" y="6454"/>
                  </a:lnTo>
                  <a:lnTo>
                    <a:pt x="15101" y="6089"/>
                  </a:lnTo>
                  <a:lnTo>
                    <a:pt x="15004" y="5724"/>
                  </a:lnTo>
                  <a:lnTo>
                    <a:pt x="14906" y="5358"/>
                  </a:lnTo>
                  <a:lnTo>
                    <a:pt x="14784" y="4993"/>
                  </a:lnTo>
                  <a:lnTo>
                    <a:pt x="14638" y="4652"/>
                  </a:lnTo>
                  <a:lnTo>
                    <a:pt x="14492" y="4311"/>
                  </a:lnTo>
                  <a:lnTo>
                    <a:pt x="14322" y="3995"/>
                  </a:lnTo>
                  <a:lnTo>
                    <a:pt x="14151" y="3678"/>
                  </a:lnTo>
                  <a:lnTo>
                    <a:pt x="13956" y="3361"/>
                  </a:lnTo>
                  <a:lnTo>
                    <a:pt x="13737" y="3069"/>
                  </a:lnTo>
                  <a:lnTo>
                    <a:pt x="13518" y="2777"/>
                  </a:lnTo>
                  <a:lnTo>
                    <a:pt x="13274" y="2509"/>
                  </a:lnTo>
                  <a:lnTo>
                    <a:pt x="13006" y="2241"/>
                  </a:lnTo>
                  <a:lnTo>
                    <a:pt x="12739" y="1973"/>
                  </a:lnTo>
                  <a:lnTo>
                    <a:pt x="12471" y="1730"/>
                  </a:lnTo>
                  <a:lnTo>
                    <a:pt x="12178" y="1510"/>
                  </a:lnTo>
                  <a:lnTo>
                    <a:pt x="11886" y="1291"/>
                  </a:lnTo>
                  <a:lnTo>
                    <a:pt x="11569" y="1096"/>
                  </a:lnTo>
                  <a:lnTo>
                    <a:pt x="11253" y="926"/>
                  </a:lnTo>
                  <a:lnTo>
                    <a:pt x="10936" y="755"/>
                  </a:lnTo>
                  <a:lnTo>
                    <a:pt x="10595" y="609"/>
                  </a:lnTo>
                  <a:lnTo>
                    <a:pt x="10254" y="463"/>
                  </a:lnTo>
                  <a:lnTo>
                    <a:pt x="9889" y="341"/>
                  </a:lnTo>
                  <a:lnTo>
                    <a:pt x="9524" y="244"/>
                  </a:lnTo>
                  <a:lnTo>
                    <a:pt x="9158" y="147"/>
                  </a:lnTo>
                  <a:lnTo>
                    <a:pt x="8793" y="98"/>
                  </a:lnTo>
                  <a:lnTo>
                    <a:pt x="8403" y="49"/>
                  </a:lnTo>
                  <a:lnTo>
                    <a:pt x="8014" y="0"/>
                  </a:lnTo>
                  <a:lnTo>
                    <a:pt x="7624" y="0"/>
                  </a:lnTo>
                  <a:lnTo>
                    <a:pt x="7624" y="0"/>
                  </a:lnTo>
                </a:path>
              </a:pathLst>
            </a:custGeom>
            <a:noFill/>
            <a:ln w="1905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40" name="Google Shape;140;p18"/>
            <p:cNvSpPr/>
            <p:nvPr/>
          </p:nvSpPr>
          <p:spPr>
            <a:xfrm>
              <a:off x="2197675" y="2503125"/>
              <a:ext cx="43875" cy="47525"/>
            </a:xfrm>
            <a:custGeom>
              <a:avLst/>
              <a:gdLst/>
              <a:ahLst/>
              <a:cxnLst/>
              <a:rect l="l" t="t" r="r" b="b"/>
              <a:pathLst>
                <a:path w="1755" h="1901" fill="none" extrusionOk="0">
                  <a:moveTo>
                    <a:pt x="877" y="0"/>
                  </a:moveTo>
                  <a:lnTo>
                    <a:pt x="877" y="0"/>
                  </a:lnTo>
                  <a:lnTo>
                    <a:pt x="1048" y="25"/>
                  </a:lnTo>
                  <a:lnTo>
                    <a:pt x="1218"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8" y="1827"/>
                  </a:lnTo>
                  <a:lnTo>
                    <a:pt x="1048" y="1876"/>
                  </a:lnTo>
                  <a:lnTo>
                    <a:pt x="877" y="1900"/>
                  </a:lnTo>
                  <a:lnTo>
                    <a:pt x="877" y="1900"/>
                  </a:lnTo>
                  <a:lnTo>
                    <a:pt x="707" y="1876"/>
                  </a:lnTo>
                  <a:lnTo>
                    <a:pt x="536" y="1827"/>
                  </a:lnTo>
                  <a:lnTo>
                    <a:pt x="390"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0" y="171"/>
                  </a:lnTo>
                  <a:lnTo>
                    <a:pt x="536" y="73"/>
                  </a:lnTo>
                  <a:lnTo>
                    <a:pt x="707" y="25"/>
                  </a:lnTo>
                  <a:lnTo>
                    <a:pt x="877" y="0"/>
                  </a:lnTo>
                  <a:lnTo>
                    <a:pt x="877" y="0"/>
                  </a:lnTo>
                </a:path>
              </a:pathLst>
            </a:custGeom>
            <a:noFill/>
            <a:ln w="1905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41" name="Google Shape;141;p18"/>
            <p:cNvSpPr/>
            <p:nvPr/>
          </p:nvSpPr>
          <p:spPr>
            <a:xfrm>
              <a:off x="2041800" y="2503125"/>
              <a:ext cx="43875" cy="47525"/>
            </a:xfrm>
            <a:custGeom>
              <a:avLst/>
              <a:gdLst/>
              <a:ahLst/>
              <a:cxnLst/>
              <a:rect l="l" t="t" r="r" b="b"/>
              <a:pathLst>
                <a:path w="1755" h="1901" fill="none" extrusionOk="0">
                  <a:moveTo>
                    <a:pt x="878" y="0"/>
                  </a:moveTo>
                  <a:lnTo>
                    <a:pt x="878" y="0"/>
                  </a:lnTo>
                  <a:lnTo>
                    <a:pt x="1048" y="25"/>
                  </a:lnTo>
                  <a:lnTo>
                    <a:pt x="1219"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9" y="1827"/>
                  </a:lnTo>
                  <a:lnTo>
                    <a:pt x="1048" y="1876"/>
                  </a:lnTo>
                  <a:lnTo>
                    <a:pt x="878" y="1900"/>
                  </a:lnTo>
                  <a:lnTo>
                    <a:pt x="878" y="1900"/>
                  </a:lnTo>
                  <a:lnTo>
                    <a:pt x="707" y="1876"/>
                  </a:lnTo>
                  <a:lnTo>
                    <a:pt x="537" y="1827"/>
                  </a:lnTo>
                  <a:lnTo>
                    <a:pt x="390"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0" y="171"/>
                  </a:lnTo>
                  <a:lnTo>
                    <a:pt x="537" y="73"/>
                  </a:lnTo>
                  <a:lnTo>
                    <a:pt x="707" y="25"/>
                  </a:lnTo>
                  <a:lnTo>
                    <a:pt x="878" y="0"/>
                  </a:lnTo>
                  <a:lnTo>
                    <a:pt x="878" y="0"/>
                  </a:lnTo>
                </a:path>
              </a:pathLst>
            </a:custGeom>
            <a:noFill/>
            <a:ln w="1905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42" name="Google Shape;142;p18"/>
            <p:cNvSpPr/>
            <p:nvPr/>
          </p:nvSpPr>
          <p:spPr>
            <a:xfrm>
              <a:off x="2041800" y="2584100"/>
              <a:ext cx="199750" cy="41425"/>
            </a:xfrm>
            <a:custGeom>
              <a:avLst/>
              <a:gdLst/>
              <a:ahLst/>
              <a:cxnLst/>
              <a:rect l="l" t="t" r="r" b="b"/>
              <a:pathLst>
                <a:path w="7990" h="1657" fill="none" extrusionOk="0">
                  <a:moveTo>
                    <a:pt x="1" y="1657"/>
                  </a:moveTo>
                  <a:lnTo>
                    <a:pt x="1" y="1657"/>
                  </a:lnTo>
                  <a:lnTo>
                    <a:pt x="415" y="1291"/>
                  </a:lnTo>
                  <a:lnTo>
                    <a:pt x="853" y="950"/>
                  </a:lnTo>
                  <a:lnTo>
                    <a:pt x="1340" y="683"/>
                  </a:lnTo>
                  <a:lnTo>
                    <a:pt x="1827" y="439"/>
                  </a:lnTo>
                  <a:lnTo>
                    <a:pt x="2363" y="244"/>
                  </a:lnTo>
                  <a:lnTo>
                    <a:pt x="2875" y="122"/>
                  </a:lnTo>
                  <a:lnTo>
                    <a:pt x="3435" y="49"/>
                  </a:lnTo>
                  <a:lnTo>
                    <a:pt x="3995" y="1"/>
                  </a:lnTo>
                  <a:lnTo>
                    <a:pt x="3995" y="1"/>
                  </a:lnTo>
                  <a:lnTo>
                    <a:pt x="4555" y="49"/>
                  </a:lnTo>
                  <a:lnTo>
                    <a:pt x="5115" y="122"/>
                  </a:lnTo>
                  <a:lnTo>
                    <a:pt x="5627" y="244"/>
                  </a:lnTo>
                  <a:lnTo>
                    <a:pt x="6163" y="439"/>
                  </a:lnTo>
                  <a:lnTo>
                    <a:pt x="6650" y="683"/>
                  </a:lnTo>
                  <a:lnTo>
                    <a:pt x="7137" y="950"/>
                  </a:lnTo>
                  <a:lnTo>
                    <a:pt x="7575" y="1291"/>
                  </a:lnTo>
                  <a:lnTo>
                    <a:pt x="7989" y="1657"/>
                  </a:lnTo>
                </a:path>
              </a:pathLst>
            </a:custGeom>
            <a:noFill/>
            <a:ln w="1905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grpSp>
      <p:sp>
        <p:nvSpPr>
          <p:cNvPr id="30" name="Google Shape;764;p49">
            <a:extLst>
              <a:ext uri="{FF2B5EF4-FFF2-40B4-BE49-F238E27FC236}">
                <a16:creationId xmlns:a16="http://schemas.microsoft.com/office/drawing/2014/main" id="{A7B133BA-CABB-3A4E-80C1-B6881C99E7BF}"/>
              </a:ext>
            </a:extLst>
          </p:cNvPr>
          <p:cNvSpPr/>
          <p:nvPr/>
        </p:nvSpPr>
        <p:spPr>
          <a:xfrm>
            <a:off x="8120978" y="364798"/>
            <a:ext cx="571611" cy="400746"/>
          </a:xfrm>
          <a:custGeom>
            <a:avLst/>
            <a:gdLst/>
            <a:ahLst/>
            <a:cxnLst/>
            <a:rect l="l" t="t" r="r" b="b"/>
            <a:pathLst>
              <a:path w="456961" h="399811" extrusionOk="0">
                <a:moveTo>
                  <a:pt x="423386" y="38100"/>
                </a:moveTo>
                <a:lnTo>
                  <a:pt x="419576" y="34290"/>
                </a:lnTo>
                <a:cubicBezTo>
                  <a:pt x="374809" y="-11430"/>
                  <a:pt x="303371" y="-11430"/>
                  <a:pt x="259556" y="34290"/>
                </a:cubicBezTo>
                <a:lnTo>
                  <a:pt x="228124" y="67628"/>
                </a:lnTo>
                <a:lnTo>
                  <a:pt x="196691" y="35243"/>
                </a:lnTo>
                <a:cubicBezTo>
                  <a:pt x="151924" y="-10478"/>
                  <a:pt x="80486" y="-10478"/>
                  <a:pt x="36671" y="35243"/>
                </a:cubicBezTo>
                <a:lnTo>
                  <a:pt x="32861" y="38100"/>
                </a:lnTo>
                <a:cubicBezTo>
                  <a:pt x="-10954" y="83820"/>
                  <a:pt x="-10954" y="157163"/>
                  <a:pt x="32861" y="201930"/>
                </a:cubicBezTo>
                <a:lnTo>
                  <a:pt x="219551" y="396240"/>
                </a:lnTo>
                <a:cubicBezTo>
                  <a:pt x="224314" y="401003"/>
                  <a:pt x="231934" y="401003"/>
                  <a:pt x="236696" y="396240"/>
                </a:cubicBezTo>
                <a:lnTo>
                  <a:pt x="423386" y="201930"/>
                </a:lnTo>
                <a:cubicBezTo>
                  <a:pt x="468154" y="157163"/>
                  <a:pt x="468154" y="83820"/>
                  <a:pt x="423386" y="38100"/>
                </a:cubicBezTo>
                <a:close/>
                <a:moveTo>
                  <a:pt x="298609" y="214313"/>
                </a:moveTo>
                <a:cubicBezTo>
                  <a:pt x="294799" y="218123"/>
                  <a:pt x="290036" y="220028"/>
                  <a:pt x="285274" y="220028"/>
                </a:cubicBezTo>
                <a:lnTo>
                  <a:pt x="247174" y="220028"/>
                </a:lnTo>
                <a:lnTo>
                  <a:pt x="247174" y="258128"/>
                </a:lnTo>
                <a:cubicBezTo>
                  <a:pt x="247174" y="268605"/>
                  <a:pt x="238601" y="277178"/>
                  <a:pt x="228124" y="277178"/>
                </a:cubicBezTo>
                <a:cubicBezTo>
                  <a:pt x="217646" y="277178"/>
                  <a:pt x="209074" y="268605"/>
                  <a:pt x="209074" y="258128"/>
                </a:cubicBezTo>
                <a:lnTo>
                  <a:pt x="209074" y="220028"/>
                </a:lnTo>
                <a:lnTo>
                  <a:pt x="170974" y="220028"/>
                </a:lnTo>
                <a:cubicBezTo>
                  <a:pt x="160496" y="220028"/>
                  <a:pt x="151924" y="211455"/>
                  <a:pt x="151924" y="200978"/>
                </a:cubicBezTo>
                <a:cubicBezTo>
                  <a:pt x="151924" y="195263"/>
                  <a:pt x="153829" y="190500"/>
                  <a:pt x="157639" y="187643"/>
                </a:cubicBezTo>
                <a:cubicBezTo>
                  <a:pt x="161449" y="183833"/>
                  <a:pt x="166211" y="181928"/>
                  <a:pt x="170974" y="181928"/>
                </a:cubicBezTo>
                <a:lnTo>
                  <a:pt x="209074" y="181928"/>
                </a:lnTo>
                <a:lnTo>
                  <a:pt x="209074" y="143828"/>
                </a:lnTo>
                <a:cubicBezTo>
                  <a:pt x="209074" y="133350"/>
                  <a:pt x="217646" y="124778"/>
                  <a:pt x="228124" y="124778"/>
                </a:cubicBezTo>
                <a:cubicBezTo>
                  <a:pt x="233839" y="124778"/>
                  <a:pt x="238601" y="126683"/>
                  <a:pt x="241459" y="130493"/>
                </a:cubicBezTo>
                <a:cubicBezTo>
                  <a:pt x="245269" y="134303"/>
                  <a:pt x="247174" y="139065"/>
                  <a:pt x="247174" y="143828"/>
                </a:cubicBezTo>
                <a:lnTo>
                  <a:pt x="247174" y="181928"/>
                </a:lnTo>
                <a:lnTo>
                  <a:pt x="285274" y="181928"/>
                </a:lnTo>
                <a:cubicBezTo>
                  <a:pt x="295751" y="181928"/>
                  <a:pt x="304324" y="190500"/>
                  <a:pt x="304324" y="200978"/>
                </a:cubicBezTo>
                <a:cubicBezTo>
                  <a:pt x="304324" y="205740"/>
                  <a:pt x="302419" y="210503"/>
                  <a:pt x="298609" y="21431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783983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7"/>
          <p:cNvSpPr txBox="1">
            <a:spLocks noGrp="1"/>
          </p:cNvSpPr>
          <p:nvPr>
            <p:ph type="title"/>
          </p:nvPr>
        </p:nvSpPr>
        <p:spPr>
          <a:xfrm>
            <a:off x="844425" y="5598"/>
            <a:ext cx="3552600" cy="1140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You may over</a:t>
            </a:r>
            <a:r>
              <a:rPr lang="en-GB" dirty="0"/>
              <a:t>r</a:t>
            </a:r>
            <a:r>
              <a:rPr lang="en" dirty="0"/>
              <a:t>ide duty if:</a:t>
            </a:r>
            <a:endParaRPr dirty="0"/>
          </a:p>
        </p:txBody>
      </p:sp>
      <p:sp>
        <p:nvSpPr>
          <p:cNvPr id="112" name="Google Shape;112;p17"/>
          <p:cNvSpPr txBox="1">
            <a:spLocks noGrp="1"/>
          </p:cNvSpPr>
          <p:nvPr>
            <p:ph type="body" idx="1"/>
          </p:nvPr>
        </p:nvSpPr>
        <p:spPr>
          <a:xfrm>
            <a:off x="818111" y="1140000"/>
            <a:ext cx="7273266" cy="3387900"/>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 sz="1600" dirty="0"/>
              <a:t>If you obtain your patients explicit consent.</a:t>
            </a:r>
          </a:p>
          <a:p>
            <a:pPr marL="457200" lvl="0" indent="-381000" algn="l" rtl="0">
              <a:spcBef>
                <a:spcPts val="600"/>
              </a:spcBef>
              <a:spcAft>
                <a:spcPts val="0"/>
              </a:spcAft>
              <a:buSzPts val="2400"/>
              <a:buChar char="▹"/>
            </a:pPr>
            <a:r>
              <a:rPr lang="en" sz="1600" dirty="0"/>
              <a:t>If a disclosure is required by law- for example the notification of infectious diseases, the prevention of terrorism and the reporting of female genital mutation in minors.</a:t>
            </a:r>
          </a:p>
          <a:p>
            <a:pPr marL="457200" lvl="0" indent="-381000" algn="l" rtl="0">
              <a:spcBef>
                <a:spcPts val="600"/>
              </a:spcBef>
              <a:spcAft>
                <a:spcPts val="0"/>
              </a:spcAft>
              <a:buSzPts val="2400"/>
              <a:buChar char="▹"/>
            </a:pPr>
            <a:r>
              <a:rPr lang="en" sz="1600" dirty="0"/>
              <a:t>You have information that suggests a patient or client is at risk of harming</a:t>
            </a:r>
          </a:p>
          <a:p>
            <a:pPr marL="457200" lvl="0" indent="-381000" algn="l" rtl="0">
              <a:spcBef>
                <a:spcPts val="600"/>
              </a:spcBef>
              <a:spcAft>
                <a:spcPts val="0"/>
              </a:spcAft>
              <a:buSzPts val="2400"/>
              <a:buChar char="▹"/>
            </a:pPr>
            <a:r>
              <a:rPr lang="en" sz="1600" dirty="0"/>
              <a:t>You have information to suggest that a patient or client is posing at risk of harm to someone else.</a:t>
            </a:r>
          </a:p>
          <a:p>
            <a:pPr marL="457200" lvl="0" indent="-381000" algn="l" rtl="0">
              <a:spcBef>
                <a:spcPts val="600"/>
              </a:spcBef>
              <a:spcAft>
                <a:spcPts val="0"/>
              </a:spcAft>
              <a:buSzPts val="2400"/>
              <a:buChar char="▹"/>
            </a:pPr>
            <a:r>
              <a:rPr lang="en-GB" sz="1600" dirty="0"/>
              <a:t>In these instances,  concerns are reported to a supervisor or manager before breaking confidentiality.</a:t>
            </a:r>
          </a:p>
          <a:p>
            <a:pPr marL="457200" lvl="0" indent="-381000" algn="l" rtl="0">
              <a:spcBef>
                <a:spcPts val="600"/>
              </a:spcBef>
              <a:spcAft>
                <a:spcPts val="0"/>
              </a:spcAft>
              <a:buSzPts val="2400"/>
              <a:buChar char="▹"/>
            </a:pPr>
            <a:r>
              <a:rPr lang="en-GB" sz="1600" dirty="0"/>
              <a:t>The same principles goes for confidential information about children, ask for their consent unless there is a compelling reason not to.</a:t>
            </a:r>
          </a:p>
        </p:txBody>
      </p:sp>
      <p:sp>
        <p:nvSpPr>
          <p:cNvPr id="113" name="Google Shape;113;p17"/>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6</a:t>
            </a:fld>
            <a:endParaRPr/>
          </a:p>
        </p:txBody>
      </p:sp>
      <p:sp>
        <p:nvSpPr>
          <p:cNvPr id="17" name="Google Shape;868;p49">
            <a:extLst>
              <a:ext uri="{FF2B5EF4-FFF2-40B4-BE49-F238E27FC236}">
                <a16:creationId xmlns:a16="http://schemas.microsoft.com/office/drawing/2014/main" id="{003B3C41-A4B9-A348-BE6E-E673FE311044}"/>
              </a:ext>
            </a:extLst>
          </p:cNvPr>
          <p:cNvSpPr/>
          <p:nvPr/>
        </p:nvSpPr>
        <p:spPr>
          <a:xfrm>
            <a:off x="8197703" y="363879"/>
            <a:ext cx="481256" cy="465461"/>
          </a:xfrm>
          <a:custGeom>
            <a:avLst/>
            <a:gdLst/>
            <a:ahLst/>
            <a:cxnLst/>
            <a:rect l="l" t="t" r="r" b="b"/>
            <a:pathLst>
              <a:path w="279418" h="457207" extrusionOk="0">
                <a:moveTo>
                  <a:pt x="214207" y="238125"/>
                </a:moveTo>
                <a:cubicBezTo>
                  <a:pt x="178197" y="238130"/>
                  <a:pt x="149008" y="267989"/>
                  <a:pt x="149011" y="304817"/>
                </a:cubicBezTo>
                <a:cubicBezTo>
                  <a:pt x="149015" y="334303"/>
                  <a:pt x="167952" y="360286"/>
                  <a:pt x="195580" y="368713"/>
                </a:cubicBezTo>
                <a:lnTo>
                  <a:pt x="195580" y="376238"/>
                </a:lnTo>
                <a:cubicBezTo>
                  <a:pt x="195580" y="399910"/>
                  <a:pt x="176816" y="419100"/>
                  <a:pt x="153670" y="419100"/>
                </a:cubicBezTo>
                <a:cubicBezTo>
                  <a:pt x="130524" y="419100"/>
                  <a:pt x="111760" y="399910"/>
                  <a:pt x="111760" y="376238"/>
                </a:cubicBezTo>
                <a:lnTo>
                  <a:pt x="111760" y="217171"/>
                </a:lnTo>
                <a:cubicBezTo>
                  <a:pt x="155095" y="208058"/>
                  <a:pt x="186214" y="169072"/>
                  <a:pt x="186267" y="123825"/>
                </a:cubicBezTo>
                <a:lnTo>
                  <a:pt x="186267" y="0"/>
                </a:lnTo>
                <a:lnTo>
                  <a:pt x="130387" y="0"/>
                </a:lnTo>
                <a:cubicBezTo>
                  <a:pt x="120099" y="0"/>
                  <a:pt x="111760" y="8529"/>
                  <a:pt x="111760" y="19050"/>
                </a:cubicBezTo>
                <a:cubicBezTo>
                  <a:pt x="111760" y="29571"/>
                  <a:pt x="120099" y="38100"/>
                  <a:pt x="130387" y="38100"/>
                </a:cubicBezTo>
                <a:lnTo>
                  <a:pt x="149013" y="38100"/>
                </a:lnTo>
                <a:lnTo>
                  <a:pt x="149013" y="123825"/>
                </a:lnTo>
                <a:cubicBezTo>
                  <a:pt x="149013" y="155388"/>
                  <a:pt x="123995" y="180975"/>
                  <a:pt x="93133" y="180975"/>
                </a:cubicBezTo>
                <a:cubicBezTo>
                  <a:pt x="62272" y="180975"/>
                  <a:pt x="37253" y="155388"/>
                  <a:pt x="37253" y="123825"/>
                </a:cubicBezTo>
                <a:lnTo>
                  <a:pt x="37253" y="38100"/>
                </a:lnTo>
                <a:lnTo>
                  <a:pt x="55880" y="38100"/>
                </a:lnTo>
                <a:cubicBezTo>
                  <a:pt x="66167" y="38100"/>
                  <a:pt x="74507" y="29571"/>
                  <a:pt x="74507" y="19050"/>
                </a:cubicBezTo>
                <a:cubicBezTo>
                  <a:pt x="74507" y="8529"/>
                  <a:pt x="66167" y="0"/>
                  <a:pt x="55880" y="0"/>
                </a:cubicBezTo>
                <a:lnTo>
                  <a:pt x="0" y="0"/>
                </a:lnTo>
                <a:lnTo>
                  <a:pt x="0" y="123825"/>
                </a:lnTo>
                <a:cubicBezTo>
                  <a:pt x="54" y="169072"/>
                  <a:pt x="31172" y="208058"/>
                  <a:pt x="74507" y="217170"/>
                </a:cubicBezTo>
                <a:lnTo>
                  <a:pt x="74507" y="381000"/>
                </a:lnTo>
                <a:lnTo>
                  <a:pt x="74786" y="381000"/>
                </a:lnTo>
                <a:cubicBezTo>
                  <a:pt x="77271" y="425557"/>
                  <a:pt x="114603" y="459617"/>
                  <a:pt x="158170" y="457074"/>
                </a:cubicBezTo>
                <a:cubicBezTo>
                  <a:pt x="198265" y="454735"/>
                  <a:pt x="230267" y="422007"/>
                  <a:pt x="232554" y="381000"/>
                </a:cubicBezTo>
                <a:lnTo>
                  <a:pt x="232833" y="381000"/>
                </a:lnTo>
                <a:lnTo>
                  <a:pt x="232833" y="368713"/>
                </a:lnTo>
                <a:cubicBezTo>
                  <a:pt x="267342" y="358188"/>
                  <a:pt x="286974" y="321044"/>
                  <a:pt x="276682" y="285752"/>
                </a:cubicBezTo>
                <a:cubicBezTo>
                  <a:pt x="268443" y="257496"/>
                  <a:pt x="243037" y="238129"/>
                  <a:pt x="214207" y="238125"/>
                </a:cubicBezTo>
                <a:close/>
                <a:moveTo>
                  <a:pt x="214207" y="333375"/>
                </a:moveTo>
                <a:cubicBezTo>
                  <a:pt x="198775" y="333375"/>
                  <a:pt x="186267" y="320582"/>
                  <a:pt x="186267" y="304800"/>
                </a:cubicBezTo>
                <a:cubicBezTo>
                  <a:pt x="186267" y="289018"/>
                  <a:pt x="198775" y="276225"/>
                  <a:pt x="214207" y="276225"/>
                </a:cubicBezTo>
                <a:cubicBezTo>
                  <a:pt x="229638" y="276225"/>
                  <a:pt x="242147" y="289018"/>
                  <a:pt x="242147" y="304800"/>
                </a:cubicBezTo>
                <a:cubicBezTo>
                  <a:pt x="242101" y="320562"/>
                  <a:pt x="229618" y="333328"/>
                  <a:pt x="214207" y="33337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574198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4" name="Google Shape;164;p19"/>
          <p:cNvSpPr txBox="1">
            <a:spLocks noGrp="1"/>
          </p:cNvSpPr>
          <p:nvPr>
            <p:ph type="body" idx="1"/>
          </p:nvPr>
        </p:nvSpPr>
        <p:spPr>
          <a:xfrm>
            <a:off x="915584" y="1139999"/>
            <a:ext cx="7937014" cy="3855949"/>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GB" sz="1600" dirty="0"/>
              <a:t>In 2019, a woman woman accidentally found out that her farther had </a:t>
            </a:r>
            <a:r>
              <a:rPr lang="en-GB" sz="1600" dirty="0" err="1"/>
              <a:t>Huntingsons</a:t>
            </a:r>
            <a:r>
              <a:rPr lang="en-GB" sz="1600" dirty="0"/>
              <a:t> disease and tried to sue three NHS trusts for not passing on this information. The woman learnt this when her daughter was 4 months old, and claimed that had she found out earlier, she would have had an abortion as she had the gene for Huntington's disease and had a 50% chance of passing it on to her daughter.</a:t>
            </a:r>
          </a:p>
          <a:p>
            <a:pPr marL="0" lvl="0" indent="0" algn="l" rtl="0">
              <a:spcBef>
                <a:spcPts val="600"/>
              </a:spcBef>
              <a:spcAft>
                <a:spcPts val="0"/>
              </a:spcAft>
              <a:buNone/>
            </a:pPr>
            <a:r>
              <a:rPr lang="en-GB" sz="1600" dirty="0"/>
              <a:t>The daughter tried to sue the NHS foundation and St Georges trust for £345,000 claiming that the doctors, who knew that she would become a parent with the responsibility of bringing up her child, owed her a duty of care even though she was not their patient.</a:t>
            </a:r>
          </a:p>
          <a:p>
            <a:pPr marL="0" indent="0">
              <a:buNone/>
            </a:pPr>
            <a:r>
              <a:rPr lang="en-GB" sz="1600" dirty="0"/>
              <a:t>In this case, the farther had explicitly stated that he didn’t want his daughter to know of his condition, because he knew that she would want an abortion. By telling his daughter, the doctors would be breaking doctor- patient confidentiality, as they would be sharing the patient information without consent</a:t>
            </a:r>
          </a:p>
          <a:p>
            <a:pPr marL="0" lvl="0" indent="0" algn="l" rtl="0">
              <a:spcBef>
                <a:spcPts val="600"/>
              </a:spcBef>
              <a:spcAft>
                <a:spcPts val="0"/>
              </a:spcAft>
              <a:buNone/>
            </a:pPr>
            <a:endParaRPr lang="en-GB" sz="1600" dirty="0"/>
          </a:p>
          <a:p>
            <a:pPr marL="0" lvl="0" indent="0" algn="l" rtl="0">
              <a:spcBef>
                <a:spcPts val="600"/>
              </a:spcBef>
              <a:spcAft>
                <a:spcPts val="0"/>
              </a:spcAft>
              <a:buNone/>
            </a:pPr>
            <a:endParaRPr dirty="0"/>
          </a:p>
        </p:txBody>
      </p:sp>
      <p:sp>
        <p:nvSpPr>
          <p:cNvPr id="165" name="Google Shape;165;p19"/>
          <p:cNvSpPr txBox="1">
            <a:spLocks noGrp="1"/>
          </p:cNvSpPr>
          <p:nvPr>
            <p:ph type="title"/>
          </p:nvPr>
        </p:nvSpPr>
        <p:spPr>
          <a:xfrm>
            <a:off x="844425" y="5598"/>
            <a:ext cx="3552600" cy="1140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Patient case</a:t>
            </a:r>
            <a:endParaRPr dirty="0"/>
          </a:p>
        </p:txBody>
      </p:sp>
      <p:sp>
        <p:nvSpPr>
          <p:cNvPr id="167" name="Google Shape;167;p19"/>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7</a:t>
            </a:fld>
            <a:endParaRPr/>
          </a:p>
        </p:txBody>
      </p:sp>
    </p:spTree>
    <p:extLst>
      <p:ext uri="{BB962C8B-B14F-4D97-AF65-F5344CB8AC3E}">
        <p14:creationId xmlns:p14="http://schemas.microsoft.com/office/powerpoint/2010/main" val="3899290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4" name="Google Shape;164;p19"/>
          <p:cNvSpPr txBox="1">
            <a:spLocks noGrp="1"/>
          </p:cNvSpPr>
          <p:nvPr>
            <p:ph type="body" idx="1"/>
          </p:nvPr>
        </p:nvSpPr>
        <p:spPr>
          <a:xfrm>
            <a:off x="915584" y="1140000"/>
            <a:ext cx="5861432" cy="3749362"/>
          </a:xfrm>
          <a:prstGeom prst="rect">
            <a:avLst/>
          </a:prstGeom>
        </p:spPr>
        <p:txBody>
          <a:bodyPr spcFirstLastPara="1" wrap="square" lIns="91425" tIns="91425" rIns="91425" bIns="91425" anchor="t" anchorCtr="0">
            <a:noAutofit/>
          </a:bodyPr>
          <a:lstStyle/>
          <a:p>
            <a:pPr marL="285750" indent="-285750"/>
            <a:r>
              <a:rPr lang="en-GB" sz="1600" dirty="0"/>
              <a:t>Should doctors disclose information on genetic diseases to family members?</a:t>
            </a:r>
          </a:p>
          <a:p>
            <a:pPr marL="285750" indent="-285750"/>
            <a:r>
              <a:rPr lang="en-GB" sz="1600" dirty="0"/>
              <a:t>Do doctors owe a duty of care to the family members of their patients?</a:t>
            </a:r>
          </a:p>
          <a:p>
            <a:pPr marL="285750" indent="-285750"/>
            <a:r>
              <a:rPr lang="en-GB" sz="1600" dirty="0"/>
              <a:t>If a duty of care was owed, did doctors breach this duty by failing to give information about the risk?</a:t>
            </a:r>
          </a:p>
        </p:txBody>
      </p:sp>
      <p:sp>
        <p:nvSpPr>
          <p:cNvPr id="165" name="Google Shape;165;p19"/>
          <p:cNvSpPr txBox="1">
            <a:spLocks noGrp="1"/>
          </p:cNvSpPr>
          <p:nvPr>
            <p:ph type="title"/>
          </p:nvPr>
        </p:nvSpPr>
        <p:spPr>
          <a:xfrm>
            <a:off x="844425" y="5598"/>
            <a:ext cx="3552600" cy="1140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Things to think about</a:t>
            </a:r>
            <a:endParaRPr dirty="0"/>
          </a:p>
        </p:txBody>
      </p:sp>
      <p:sp>
        <p:nvSpPr>
          <p:cNvPr id="167" name="Google Shape;167;p19"/>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2850735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4" name="Google Shape;164;p19"/>
          <p:cNvSpPr txBox="1">
            <a:spLocks noGrp="1"/>
          </p:cNvSpPr>
          <p:nvPr>
            <p:ph type="body" idx="1"/>
          </p:nvPr>
        </p:nvSpPr>
        <p:spPr>
          <a:xfrm>
            <a:off x="766120" y="1048560"/>
            <a:ext cx="7611760" cy="3749362"/>
          </a:xfrm>
          <a:prstGeom prst="rect">
            <a:avLst/>
          </a:prstGeom>
        </p:spPr>
        <p:txBody>
          <a:bodyPr spcFirstLastPara="1" wrap="square" lIns="91425" tIns="91425" rIns="91425" bIns="91425" anchor="t" anchorCtr="0">
            <a:noAutofit/>
          </a:bodyPr>
          <a:lstStyle/>
          <a:p>
            <a:pPr marL="285750" indent="-285750"/>
            <a:endParaRPr lang="en-GB" sz="1600" dirty="0"/>
          </a:p>
          <a:p>
            <a:pPr marL="285750" indent="-285750"/>
            <a:r>
              <a:rPr lang="en-GB" sz="1600" dirty="0"/>
              <a:t>The high court ruled that the health authorities did owe a duty of care to the daughter of their patient to inform her of her fathers condition.</a:t>
            </a:r>
          </a:p>
          <a:p>
            <a:pPr marL="285750" indent="-285750"/>
            <a:r>
              <a:rPr lang="en-GB" sz="1600" dirty="0"/>
              <a:t>However, the judge concluded that the duty was not breached. The judge also found that there was no evidence to indicate  that the daughter could have been alerted  to the genetic risk without a direct breach of the fathers confidentiality.</a:t>
            </a:r>
          </a:p>
          <a:p>
            <a:pPr marL="285750" indent="-285750"/>
            <a:r>
              <a:rPr lang="en-GB" sz="1600" dirty="0"/>
              <a:t>Therefore, the daughter lost the case as if she were to have been made aware of her fathers condition, it would have broken patient confidentiality.</a:t>
            </a:r>
          </a:p>
          <a:p>
            <a:pPr marL="285750" indent="-285750"/>
            <a:r>
              <a:rPr lang="en-GB" sz="1600" dirty="0"/>
              <a:t>The case helped to clarify the duty of care that doctors owe to people who are not their patients, and the extent to which this may override their duty of patient confidentiality, particularly where the results of genetic testing could affect family members.</a:t>
            </a:r>
          </a:p>
        </p:txBody>
      </p:sp>
      <p:sp>
        <p:nvSpPr>
          <p:cNvPr id="165" name="Google Shape;165;p19"/>
          <p:cNvSpPr txBox="1">
            <a:spLocks noGrp="1"/>
          </p:cNvSpPr>
          <p:nvPr>
            <p:ph type="title"/>
          </p:nvPr>
        </p:nvSpPr>
        <p:spPr>
          <a:xfrm>
            <a:off x="844425" y="5598"/>
            <a:ext cx="3552600" cy="1140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Patient case</a:t>
            </a:r>
            <a:endParaRPr dirty="0"/>
          </a:p>
        </p:txBody>
      </p:sp>
      <p:sp>
        <p:nvSpPr>
          <p:cNvPr id="167" name="Google Shape;167;p19"/>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9</a:t>
            </a:fld>
            <a:endParaRPr/>
          </a:p>
        </p:txBody>
      </p:sp>
    </p:spTree>
    <p:extLst>
      <p:ext uri="{BB962C8B-B14F-4D97-AF65-F5344CB8AC3E}">
        <p14:creationId xmlns:p14="http://schemas.microsoft.com/office/powerpoint/2010/main" val="2384100714"/>
      </p:ext>
    </p:extLst>
  </p:cSld>
  <p:clrMapOvr>
    <a:masterClrMapping/>
  </p:clrMapOvr>
</p:sld>
</file>

<file path=ppt/theme/theme1.xml><?xml version="1.0" encoding="utf-8"?>
<a:theme xmlns:a="http://schemas.openxmlformats.org/drawingml/2006/main" name="Cerimon template">
  <a:themeElements>
    <a:clrScheme name="Custom 347">
      <a:dk1>
        <a:srgbClr val="415665"/>
      </a:dk1>
      <a:lt1>
        <a:srgbClr val="FFFFFF"/>
      </a:lt1>
      <a:dk2>
        <a:srgbClr val="0DB7C4"/>
      </a:dk2>
      <a:lt2>
        <a:srgbClr val="F6F6F6"/>
      </a:lt2>
      <a:accent1>
        <a:srgbClr val="0A95B0"/>
      </a:accent1>
      <a:accent2>
        <a:srgbClr val="A7E5E9"/>
      </a:accent2>
      <a:accent3>
        <a:srgbClr val="A9D039"/>
      </a:accent3>
      <a:accent4>
        <a:srgbClr val="FFBC00"/>
      </a:accent4>
      <a:accent5>
        <a:srgbClr val="F24745"/>
      </a:accent5>
      <a:accent6>
        <a:srgbClr val="B3B3B3"/>
      </a:accent6>
      <a:hlink>
        <a:srgbClr val="0DB7C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4555</TotalTime>
  <Words>779</Words>
  <Application>Microsoft Macintosh PowerPoint</Application>
  <PresentationFormat>On-screen Show (16:9)</PresentationFormat>
  <Paragraphs>57</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Source Sans Pro</vt:lpstr>
      <vt:lpstr>Calibri</vt:lpstr>
      <vt:lpstr>Arial</vt:lpstr>
      <vt:lpstr>Dosis</vt:lpstr>
      <vt:lpstr>Cerimon template</vt:lpstr>
      <vt:lpstr>PATIENT CONFIDENTIALITY</vt:lpstr>
      <vt:lpstr>What is patient confidentiality</vt:lpstr>
      <vt:lpstr>Why is it important</vt:lpstr>
      <vt:lpstr>Ethics pillars </vt:lpstr>
      <vt:lpstr>Problems</vt:lpstr>
      <vt:lpstr>You may override duty if:</vt:lpstr>
      <vt:lpstr>Patient case</vt:lpstr>
      <vt:lpstr>Things to think about</vt:lpstr>
      <vt:lpstr>Patient case</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CONFIDENTIALITY</dc:title>
  <cp:lastModifiedBy>TaliaRudin</cp:lastModifiedBy>
  <cp:revision>25</cp:revision>
  <dcterms:modified xsi:type="dcterms:W3CDTF">2021-07-05T10:38:40Z</dcterms:modified>
</cp:coreProperties>
</file>