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9" r:id="rId4"/>
    <p:sldId id="258"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93D7C-BEBB-444A-98C2-E36DDBB11FF9}" v="174" dt="2023-05-09T00:22:23.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08" y="1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by Kwartz" userId="601d2dcdb8ee6e09" providerId="LiveId" clId="{85993D7C-BEBB-444A-98C2-E36DDBB11FF9}"/>
    <pc:docChg chg="undo redo custSel addSld delSld modSld addMainMaster delMainMaster">
      <pc:chgData name="Toby Kwartz" userId="601d2dcdb8ee6e09" providerId="LiveId" clId="{85993D7C-BEBB-444A-98C2-E36DDBB11FF9}" dt="2023-05-09T00:22:23.791" v="7173"/>
      <pc:docMkLst>
        <pc:docMk/>
      </pc:docMkLst>
      <pc:sldChg chg="addSp modSp mod modTransition setBg modClrScheme addAnim chgLayout">
        <pc:chgData name="Toby Kwartz" userId="601d2dcdb8ee6e09" providerId="LiveId" clId="{85993D7C-BEBB-444A-98C2-E36DDBB11FF9}" dt="2023-05-09T00:20:14.495" v="7158"/>
        <pc:sldMkLst>
          <pc:docMk/>
          <pc:sldMk cId="2371548909" sldId="256"/>
        </pc:sldMkLst>
        <pc:spChg chg="mod">
          <ac:chgData name="Toby Kwartz" userId="601d2dcdb8ee6e09" providerId="LiveId" clId="{85993D7C-BEBB-444A-98C2-E36DDBB11FF9}" dt="2023-05-08T23:35:11.030" v="3602" actId="1076"/>
          <ac:spMkLst>
            <pc:docMk/>
            <pc:sldMk cId="2371548909" sldId="256"/>
            <ac:spMk id="2" creationId="{03DB5048-3E58-D30A-BB14-2962BCA85AC8}"/>
          </ac:spMkLst>
        </pc:spChg>
        <pc:spChg chg="mod">
          <ac:chgData name="Toby Kwartz" userId="601d2dcdb8ee6e09" providerId="LiveId" clId="{85993D7C-BEBB-444A-98C2-E36DDBB11FF9}" dt="2023-05-08T23:35:15.148" v="3603" actId="1076"/>
          <ac:spMkLst>
            <pc:docMk/>
            <pc:sldMk cId="2371548909" sldId="256"/>
            <ac:spMk id="3" creationId="{4D9BC4B4-1BAC-BB86-4A3A-56DDFBDD30D4}"/>
          </ac:spMkLst>
        </pc:spChg>
        <pc:spChg chg="add">
          <ac:chgData name="Toby Kwartz" userId="601d2dcdb8ee6e09" providerId="LiveId" clId="{85993D7C-BEBB-444A-98C2-E36DDBB11FF9}" dt="2023-05-08T15:28:23.635" v="84" actId="26606"/>
          <ac:spMkLst>
            <pc:docMk/>
            <pc:sldMk cId="2371548909" sldId="256"/>
            <ac:spMk id="9" creationId="{6E0D4398-84C2-41B8-BF30-3157F7B18DF2}"/>
          </ac:spMkLst>
        </pc:spChg>
        <pc:spChg chg="add">
          <ac:chgData name="Toby Kwartz" userId="601d2dcdb8ee6e09" providerId="LiveId" clId="{85993D7C-BEBB-444A-98C2-E36DDBB11FF9}" dt="2023-05-08T15:28:23.635" v="84" actId="26606"/>
          <ac:spMkLst>
            <pc:docMk/>
            <pc:sldMk cId="2371548909" sldId="256"/>
            <ac:spMk id="11" creationId="{1E519840-CB5B-442F-AF8C-F848E7699768}"/>
          </ac:spMkLst>
        </pc:spChg>
        <pc:picChg chg="add">
          <ac:chgData name="Toby Kwartz" userId="601d2dcdb8ee6e09" providerId="LiveId" clId="{85993D7C-BEBB-444A-98C2-E36DDBB11FF9}" dt="2023-05-08T15:28:23.635" v="84" actId="26606"/>
          <ac:picMkLst>
            <pc:docMk/>
            <pc:sldMk cId="2371548909" sldId="256"/>
            <ac:picMk id="4" creationId="{DD2834F4-3DB9-0E63-83FE-C13016D24ED0}"/>
          </ac:picMkLst>
        </pc:picChg>
        <pc:cxnChg chg="add">
          <ac:chgData name="Toby Kwartz" userId="601d2dcdb8ee6e09" providerId="LiveId" clId="{85993D7C-BEBB-444A-98C2-E36DDBB11FF9}" dt="2023-05-08T15:28:23.635" v="84" actId="26606"/>
          <ac:cxnSpMkLst>
            <pc:docMk/>
            <pc:sldMk cId="2371548909" sldId="256"/>
            <ac:cxnSpMk id="13" creationId="{AC7EF422-3076-48F2-A38B-7CA851778E05}"/>
          </ac:cxnSpMkLst>
        </pc:cxnChg>
        <pc:cxnChg chg="add">
          <ac:chgData name="Toby Kwartz" userId="601d2dcdb8ee6e09" providerId="LiveId" clId="{85993D7C-BEBB-444A-98C2-E36DDBB11FF9}" dt="2023-05-08T15:28:23.635" v="84" actId="26606"/>
          <ac:cxnSpMkLst>
            <pc:docMk/>
            <pc:sldMk cId="2371548909" sldId="256"/>
            <ac:cxnSpMk id="15" creationId="{6896548C-21A4-493D-B220-64E89F1EF6D7}"/>
          </ac:cxnSpMkLst>
        </pc:cxnChg>
      </pc:sldChg>
      <pc:sldChg chg="modSp new mod modTransition modAnim">
        <pc:chgData name="Toby Kwartz" userId="601d2dcdb8ee6e09" providerId="LiveId" clId="{85993D7C-BEBB-444A-98C2-E36DDBB11FF9}" dt="2023-05-09T00:20:10.096" v="7156"/>
        <pc:sldMkLst>
          <pc:docMk/>
          <pc:sldMk cId="202114835" sldId="257"/>
        </pc:sldMkLst>
        <pc:spChg chg="mod">
          <ac:chgData name="Toby Kwartz" userId="601d2dcdb8ee6e09" providerId="LiveId" clId="{85993D7C-BEBB-444A-98C2-E36DDBB11FF9}" dt="2023-05-08T15:29:14.193" v="144" actId="20577"/>
          <ac:spMkLst>
            <pc:docMk/>
            <pc:sldMk cId="202114835" sldId="257"/>
            <ac:spMk id="2" creationId="{6979EAAE-4C39-7F1C-AA95-5DB30F4C4F1F}"/>
          </ac:spMkLst>
        </pc:spChg>
        <pc:spChg chg="mod">
          <ac:chgData name="Toby Kwartz" userId="601d2dcdb8ee6e09" providerId="LiveId" clId="{85993D7C-BEBB-444A-98C2-E36DDBB11FF9}" dt="2023-05-08T15:32:58.795" v="1052" actId="20577"/>
          <ac:spMkLst>
            <pc:docMk/>
            <pc:sldMk cId="202114835" sldId="257"/>
            <ac:spMk id="3" creationId="{86B6DC64-F0F0-C153-5DA6-49806D255F50}"/>
          </ac:spMkLst>
        </pc:spChg>
      </pc:sldChg>
      <pc:sldChg chg="new del">
        <pc:chgData name="Toby Kwartz" userId="601d2dcdb8ee6e09" providerId="LiveId" clId="{85993D7C-BEBB-444A-98C2-E36DDBB11FF9}" dt="2023-05-08T15:28:37.355" v="88" actId="2696"/>
        <pc:sldMkLst>
          <pc:docMk/>
          <pc:sldMk cId="876258527" sldId="257"/>
        </pc:sldMkLst>
      </pc:sldChg>
      <pc:sldChg chg="addSp delSp modSp new mod modTransition modAnim">
        <pc:chgData name="Toby Kwartz" userId="601d2dcdb8ee6e09" providerId="LiveId" clId="{85993D7C-BEBB-444A-98C2-E36DDBB11FF9}" dt="2023-05-09T00:20:21.525" v="7160"/>
        <pc:sldMkLst>
          <pc:docMk/>
          <pc:sldMk cId="583719065" sldId="258"/>
        </pc:sldMkLst>
        <pc:spChg chg="mod">
          <ac:chgData name="Toby Kwartz" userId="601d2dcdb8ee6e09" providerId="LiveId" clId="{85993D7C-BEBB-444A-98C2-E36DDBB11FF9}" dt="2023-05-08T15:34:32.359" v="1079" actId="20577"/>
          <ac:spMkLst>
            <pc:docMk/>
            <pc:sldMk cId="583719065" sldId="258"/>
            <ac:spMk id="2" creationId="{02E9985B-9E36-60F8-E6BF-9F50AC90BA7A}"/>
          </ac:spMkLst>
        </pc:spChg>
        <pc:spChg chg="del">
          <ac:chgData name="Toby Kwartz" userId="601d2dcdb8ee6e09" providerId="LiveId" clId="{85993D7C-BEBB-444A-98C2-E36DDBB11FF9}" dt="2023-05-08T15:37:17.520" v="1413" actId="21"/>
          <ac:spMkLst>
            <pc:docMk/>
            <pc:sldMk cId="583719065" sldId="258"/>
            <ac:spMk id="3" creationId="{EBFA76D7-32FB-C9D8-A7DF-7FCE6B67EF91}"/>
          </ac:spMkLst>
        </pc:spChg>
        <pc:spChg chg="mod">
          <ac:chgData name="Toby Kwartz" userId="601d2dcdb8ee6e09" providerId="LiveId" clId="{85993D7C-BEBB-444A-98C2-E36DDBB11FF9}" dt="2023-05-08T16:03:25.781" v="3115" actId="27636"/>
          <ac:spMkLst>
            <pc:docMk/>
            <pc:sldMk cId="583719065" sldId="258"/>
            <ac:spMk id="4" creationId="{9A17AC88-15A9-1D4A-5542-DD1A7305B467}"/>
          </ac:spMkLst>
        </pc:spChg>
        <pc:spChg chg="add mod">
          <ac:chgData name="Toby Kwartz" userId="601d2dcdb8ee6e09" providerId="LiveId" clId="{85993D7C-BEBB-444A-98C2-E36DDBB11FF9}" dt="2023-05-09T00:06:32.714" v="7092" actId="1076"/>
          <ac:spMkLst>
            <pc:docMk/>
            <pc:sldMk cId="583719065" sldId="258"/>
            <ac:spMk id="5" creationId="{357240E1-1500-AB16-A094-E12770C5C912}"/>
          </ac:spMkLst>
        </pc:spChg>
        <pc:spChg chg="add mod">
          <ac:chgData name="Toby Kwartz" userId="601d2dcdb8ee6e09" providerId="LiveId" clId="{85993D7C-BEBB-444A-98C2-E36DDBB11FF9}" dt="2023-05-08T16:03:02.512" v="3073" actId="20577"/>
          <ac:spMkLst>
            <pc:docMk/>
            <pc:sldMk cId="583719065" sldId="258"/>
            <ac:spMk id="6" creationId="{06843136-EB6E-0CE9-E400-780EC2B40423}"/>
          </ac:spMkLst>
        </pc:spChg>
        <pc:picChg chg="add mod">
          <ac:chgData name="Toby Kwartz" userId="601d2dcdb8ee6e09" providerId="LiveId" clId="{85993D7C-BEBB-444A-98C2-E36DDBB11FF9}" dt="2023-05-09T00:07:16.787" v="7093" actId="1076"/>
          <ac:picMkLst>
            <pc:docMk/>
            <pc:sldMk cId="583719065" sldId="258"/>
            <ac:picMk id="2050" creationId="{29CBCE5E-47CD-07F9-6A22-1CEF71C075F8}"/>
          </ac:picMkLst>
        </pc:picChg>
      </pc:sldChg>
      <pc:sldChg chg="addSp delSp modSp new mod modTransition modAnim">
        <pc:chgData name="Toby Kwartz" userId="601d2dcdb8ee6e09" providerId="LiveId" clId="{85993D7C-BEBB-444A-98C2-E36DDBB11FF9}" dt="2023-05-09T00:22:23.791" v="7173"/>
        <pc:sldMkLst>
          <pc:docMk/>
          <pc:sldMk cId="3832661201" sldId="259"/>
        </pc:sldMkLst>
        <pc:spChg chg="mod">
          <ac:chgData name="Toby Kwartz" userId="601d2dcdb8ee6e09" providerId="LiveId" clId="{85993D7C-BEBB-444A-98C2-E36DDBB11FF9}" dt="2023-05-08T15:38:03.967" v="1449" actId="20577"/>
          <ac:spMkLst>
            <pc:docMk/>
            <pc:sldMk cId="3832661201" sldId="259"/>
            <ac:spMk id="2" creationId="{07344CF7-9F2D-D148-3941-A1007D2216FA}"/>
          </ac:spMkLst>
        </pc:spChg>
        <pc:spChg chg="del">
          <ac:chgData name="Toby Kwartz" userId="601d2dcdb8ee6e09" providerId="LiveId" clId="{85993D7C-BEBB-444A-98C2-E36DDBB11FF9}" dt="2023-05-08T15:41:06.716" v="1691" actId="21"/>
          <ac:spMkLst>
            <pc:docMk/>
            <pc:sldMk cId="3832661201" sldId="259"/>
            <ac:spMk id="3" creationId="{D0BC5162-D433-4B5E-60E5-9111CFD3D8DC}"/>
          </ac:spMkLst>
        </pc:spChg>
        <pc:spChg chg="mod">
          <ac:chgData name="Toby Kwartz" userId="601d2dcdb8ee6e09" providerId="LiveId" clId="{85993D7C-BEBB-444A-98C2-E36DDBB11FF9}" dt="2023-05-08T15:40:41.497" v="1684" actId="14100"/>
          <ac:spMkLst>
            <pc:docMk/>
            <pc:sldMk cId="3832661201" sldId="259"/>
            <ac:spMk id="4" creationId="{6EF259F4-DAF5-0F5F-754B-96AE47165020}"/>
          </ac:spMkLst>
        </pc:spChg>
        <pc:spChg chg="add del mod">
          <ac:chgData name="Toby Kwartz" userId="601d2dcdb8ee6e09" providerId="LiveId" clId="{85993D7C-BEBB-444A-98C2-E36DDBB11FF9}" dt="2023-05-08T15:39:05.692" v="1601" actId="767"/>
          <ac:spMkLst>
            <pc:docMk/>
            <pc:sldMk cId="3832661201" sldId="259"/>
            <ac:spMk id="5" creationId="{EA15CB56-B177-48DC-A1E1-34FF01B6402E}"/>
          </ac:spMkLst>
        </pc:spChg>
        <pc:spChg chg="add mod">
          <ac:chgData name="Toby Kwartz" userId="601d2dcdb8ee6e09" providerId="LiveId" clId="{85993D7C-BEBB-444A-98C2-E36DDBB11FF9}" dt="2023-05-08T15:44:44.554" v="2189" actId="1076"/>
          <ac:spMkLst>
            <pc:docMk/>
            <pc:sldMk cId="3832661201" sldId="259"/>
            <ac:spMk id="6" creationId="{739E66A4-786C-9318-EE24-D0FB0B9169BA}"/>
          </ac:spMkLst>
        </pc:spChg>
        <pc:spChg chg="add mod">
          <ac:chgData name="Toby Kwartz" userId="601d2dcdb8ee6e09" providerId="LiveId" clId="{85993D7C-BEBB-444A-98C2-E36DDBB11FF9}" dt="2023-05-08T15:44:59.245" v="2192" actId="114"/>
          <ac:spMkLst>
            <pc:docMk/>
            <pc:sldMk cId="3832661201" sldId="259"/>
            <ac:spMk id="12" creationId="{E3FD059B-085E-D608-5F62-3649A3AEDD4D}"/>
          </ac:spMkLst>
        </pc:spChg>
        <pc:spChg chg="add mod">
          <ac:chgData name="Toby Kwartz" userId="601d2dcdb8ee6e09" providerId="LiveId" clId="{85993D7C-BEBB-444A-98C2-E36DDBB11FF9}" dt="2023-05-08T15:44:54.574" v="2191" actId="113"/>
          <ac:spMkLst>
            <pc:docMk/>
            <pc:sldMk cId="3832661201" sldId="259"/>
            <ac:spMk id="13" creationId="{354A533D-D4F4-2A0E-CCB7-6B810B93D1FE}"/>
          </ac:spMkLst>
        </pc:spChg>
        <pc:picChg chg="add mod">
          <ac:chgData name="Toby Kwartz" userId="601d2dcdb8ee6e09" providerId="LiveId" clId="{85993D7C-BEBB-444A-98C2-E36DDBB11FF9}" dt="2023-05-08T15:41:13.589" v="1693" actId="1076"/>
          <ac:picMkLst>
            <pc:docMk/>
            <pc:sldMk cId="3832661201" sldId="259"/>
            <ac:picMk id="1026" creationId="{1C33C623-C498-7611-89B0-23BA97728641}"/>
          </ac:picMkLst>
        </pc:picChg>
        <pc:cxnChg chg="add mod">
          <ac:chgData name="Toby Kwartz" userId="601d2dcdb8ee6e09" providerId="LiveId" clId="{85993D7C-BEBB-444A-98C2-E36DDBB11FF9}" dt="2023-05-08T15:43:26.637" v="2003" actId="13822"/>
          <ac:cxnSpMkLst>
            <pc:docMk/>
            <pc:sldMk cId="3832661201" sldId="259"/>
            <ac:cxnSpMk id="8" creationId="{48930B09-143D-C1E0-C24F-562D39CA38A8}"/>
          </ac:cxnSpMkLst>
        </pc:cxnChg>
        <pc:cxnChg chg="add mod">
          <ac:chgData name="Toby Kwartz" userId="601d2dcdb8ee6e09" providerId="LiveId" clId="{85993D7C-BEBB-444A-98C2-E36DDBB11FF9}" dt="2023-05-08T15:43:39.983" v="2006" actId="14100"/>
          <ac:cxnSpMkLst>
            <pc:docMk/>
            <pc:sldMk cId="3832661201" sldId="259"/>
            <ac:cxnSpMk id="9" creationId="{B3D2874F-3DAD-03EA-6EDA-12C3B2F5519D}"/>
          </ac:cxnSpMkLst>
        </pc:cxnChg>
      </pc:sldChg>
      <pc:sldChg chg="addSp modSp new mod modTransition modAnim">
        <pc:chgData name="Toby Kwartz" userId="601d2dcdb8ee6e09" providerId="LiveId" clId="{85993D7C-BEBB-444A-98C2-E36DDBB11FF9}" dt="2023-05-09T00:20:25.480" v="7161"/>
        <pc:sldMkLst>
          <pc:docMk/>
          <pc:sldMk cId="2383590737" sldId="260"/>
        </pc:sldMkLst>
        <pc:spChg chg="mod">
          <ac:chgData name="Toby Kwartz" userId="601d2dcdb8ee6e09" providerId="LiveId" clId="{85993D7C-BEBB-444A-98C2-E36DDBB11FF9}" dt="2023-05-08T15:49:07.315" v="2592" actId="255"/>
          <ac:spMkLst>
            <pc:docMk/>
            <pc:sldMk cId="2383590737" sldId="260"/>
            <ac:spMk id="2" creationId="{A6AB848F-C325-5818-C8C1-7D063C60592A}"/>
          </ac:spMkLst>
        </pc:spChg>
        <pc:spChg chg="add mod">
          <ac:chgData name="Toby Kwartz" userId="601d2dcdb8ee6e09" providerId="LiveId" clId="{85993D7C-BEBB-444A-98C2-E36DDBB11FF9}" dt="2023-05-08T15:51:59.170" v="2755" actId="20577"/>
          <ac:spMkLst>
            <pc:docMk/>
            <pc:sldMk cId="2383590737" sldId="260"/>
            <ac:spMk id="3" creationId="{E4C705CB-9647-48C0-4285-A38C0FD29AAF}"/>
          </ac:spMkLst>
        </pc:spChg>
        <pc:spChg chg="add mod">
          <ac:chgData name="Toby Kwartz" userId="601d2dcdb8ee6e09" providerId="LiveId" clId="{85993D7C-BEBB-444A-98C2-E36DDBB11FF9}" dt="2023-05-08T23:26:46.905" v="3250" actId="33524"/>
          <ac:spMkLst>
            <pc:docMk/>
            <pc:sldMk cId="2383590737" sldId="260"/>
            <ac:spMk id="4" creationId="{E9492889-1E53-4B0E-A9AB-D8934DA6A3DE}"/>
          </ac:spMkLst>
        </pc:spChg>
        <pc:spChg chg="add mod">
          <ac:chgData name="Toby Kwartz" userId="601d2dcdb8ee6e09" providerId="LiveId" clId="{85993D7C-BEBB-444A-98C2-E36DDBB11FF9}" dt="2023-05-08T15:53:06.094" v="2794" actId="1076"/>
          <ac:spMkLst>
            <pc:docMk/>
            <pc:sldMk cId="2383590737" sldId="260"/>
            <ac:spMk id="6" creationId="{2CA3A441-35CD-5D61-3DC5-29AB743047CE}"/>
          </ac:spMkLst>
        </pc:spChg>
        <pc:spChg chg="add mod">
          <ac:chgData name="Toby Kwartz" userId="601d2dcdb8ee6e09" providerId="LiveId" clId="{85993D7C-BEBB-444A-98C2-E36DDBB11FF9}" dt="2023-05-08T15:53:03.569" v="2793" actId="1076"/>
          <ac:spMkLst>
            <pc:docMk/>
            <pc:sldMk cId="2383590737" sldId="260"/>
            <ac:spMk id="7" creationId="{52FC6922-C9F0-FF12-4F76-4CEFEBF6E5AE}"/>
          </ac:spMkLst>
        </pc:spChg>
        <pc:spChg chg="add mod">
          <ac:chgData name="Toby Kwartz" userId="601d2dcdb8ee6e09" providerId="LiveId" clId="{85993D7C-BEBB-444A-98C2-E36DDBB11FF9}" dt="2023-05-08T15:55:06.420" v="2973" actId="14100"/>
          <ac:spMkLst>
            <pc:docMk/>
            <pc:sldMk cId="2383590737" sldId="260"/>
            <ac:spMk id="8" creationId="{2A6A1AD2-F995-050F-0FA5-49EBD01B129D}"/>
          </ac:spMkLst>
        </pc:spChg>
        <pc:spChg chg="add mod">
          <ac:chgData name="Toby Kwartz" userId="601d2dcdb8ee6e09" providerId="LiveId" clId="{85993D7C-BEBB-444A-98C2-E36DDBB11FF9}" dt="2023-05-08T23:34:05.514" v="3599" actId="20577"/>
          <ac:spMkLst>
            <pc:docMk/>
            <pc:sldMk cId="2383590737" sldId="260"/>
            <ac:spMk id="9" creationId="{D99EB4D5-51FD-6ED2-F7C9-8F299C385344}"/>
          </ac:spMkLst>
        </pc:spChg>
        <pc:spChg chg="add mod">
          <ac:chgData name="Toby Kwartz" userId="601d2dcdb8ee6e09" providerId="LiveId" clId="{85993D7C-BEBB-444A-98C2-E36DDBB11FF9}" dt="2023-05-08T15:56:24.370" v="3039" actId="14100"/>
          <ac:spMkLst>
            <pc:docMk/>
            <pc:sldMk cId="2383590737" sldId="260"/>
            <ac:spMk id="11" creationId="{92718383-CF48-DC45-D231-82FA3D63B8EE}"/>
          </ac:spMkLst>
        </pc:spChg>
        <pc:spChg chg="add mod">
          <ac:chgData name="Toby Kwartz" userId="601d2dcdb8ee6e09" providerId="LiveId" clId="{85993D7C-BEBB-444A-98C2-E36DDBB11FF9}" dt="2023-05-08T15:56:10.081" v="3034" actId="1076"/>
          <ac:spMkLst>
            <pc:docMk/>
            <pc:sldMk cId="2383590737" sldId="260"/>
            <ac:spMk id="12" creationId="{B41E4F98-C8F6-3348-474A-9EB0808B9F7C}"/>
          </ac:spMkLst>
        </pc:spChg>
        <pc:picChg chg="add mod">
          <ac:chgData name="Toby Kwartz" userId="601d2dcdb8ee6e09" providerId="LiveId" clId="{85993D7C-BEBB-444A-98C2-E36DDBB11FF9}" dt="2023-05-08T15:52:54.457" v="2790" actId="1076"/>
          <ac:picMkLst>
            <pc:docMk/>
            <pc:sldMk cId="2383590737" sldId="260"/>
            <ac:picMk id="5" creationId="{8618EE4D-95A3-6C56-B4BB-6649CF6E3813}"/>
          </ac:picMkLst>
        </pc:picChg>
        <pc:picChg chg="add mod">
          <ac:chgData name="Toby Kwartz" userId="601d2dcdb8ee6e09" providerId="LiveId" clId="{85993D7C-BEBB-444A-98C2-E36DDBB11FF9}" dt="2023-05-08T15:55:19.337" v="2978" actId="1076"/>
          <ac:picMkLst>
            <pc:docMk/>
            <pc:sldMk cId="2383590737" sldId="260"/>
            <ac:picMk id="10" creationId="{79729901-CE63-0F2E-AF89-8844BC624E50}"/>
          </ac:picMkLst>
        </pc:picChg>
      </pc:sldChg>
      <pc:sldChg chg="addSp delSp modSp new mod modTransition modAnim">
        <pc:chgData name="Toby Kwartz" userId="601d2dcdb8ee6e09" providerId="LiveId" clId="{85993D7C-BEBB-444A-98C2-E36DDBB11FF9}" dt="2023-05-09T00:20:30.375" v="7162"/>
        <pc:sldMkLst>
          <pc:docMk/>
          <pc:sldMk cId="1946143860" sldId="261"/>
        </pc:sldMkLst>
        <pc:spChg chg="mod">
          <ac:chgData name="Toby Kwartz" userId="601d2dcdb8ee6e09" providerId="LiveId" clId="{85993D7C-BEBB-444A-98C2-E36DDBB11FF9}" dt="2023-05-08T23:35:59.452" v="3653" actId="1076"/>
          <ac:spMkLst>
            <pc:docMk/>
            <pc:sldMk cId="1946143860" sldId="261"/>
            <ac:spMk id="2" creationId="{DA42952E-343E-5386-4CCB-1F3BEAEB09D8}"/>
          </ac:spMkLst>
        </pc:spChg>
        <pc:spChg chg="mod">
          <ac:chgData name="Toby Kwartz" userId="601d2dcdb8ee6e09" providerId="LiveId" clId="{85993D7C-BEBB-444A-98C2-E36DDBB11FF9}" dt="2023-05-08T23:44:12.498" v="4607" actId="20577"/>
          <ac:spMkLst>
            <pc:docMk/>
            <pc:sldMk cId="1946143860" sldId="261"/>
            <ac:spMk id="3" creationId="{4D71A670-5746-27E3-B5C1-19C467FAF2F9}"/>
          </ac:spMkLst>
        </pc:spChg>
        <pc:spChg chg="mod">
          <ac:chgData name="Toby Kwartz" userId="601d2dcdb8ee6e09" providerId="LiveId" clId="{85993D7C-BEBB-444A-98C2-E36DDBB11FF9}" dt="2023-05-09T00:10:05.281" v="7115" actId="1076"/>
          <ac:spMkLst>
            <pc:docMk/>
            <pc:sldMk cId="1946143860" sldId="261"/>
            <ac:spMk id="4" creationId="{3EDD37B8-3203-DAEA-C96F-A5678F32045C}"/>
          </ac:spMkLst>
        </pc:spChg>
        <pc:spChg chg="add del">
          <ac:chgData name="Toby Kwartz" userId="601d2dcdb8ee6e09" providerId="LiveId" clId="{85993D7C-BEBB-444A-98C2-E36DDBB11FF9}" dt="2023-05-08T23:44:16.020" v="4609"/>
          <ac:spMkLst>
            <pc:docMk/>
            <pc:sldMk cId="1946143860" sldId="261"/>
            <ac:spMk id="5" creationId="{0C368992-9EB1-D196-5349-0D6D10FFBD71}"/>
          </ac:spMkLst>
        </pc:spChg>
        <pc:picChg chg="add mod">
          <ac:chgData name="Toby Kwartz" userId="601d2dcdb8ee6e09" providerId="LiveId" clId="{85993D7C-BEBB-444A-98C2-E36DDBB11FF9}" dt="2023-05-09T00:10:53.613" v="7118" actId="1076"/>
          <ac:picMkLst>
            <pc:docMk/>
            <pc:sldMk cId="1946143860" sldId="261"/>
            <ac:picMk id="6" creationId="{00EAE256-6BBF-A950-7DBE-73B9D242FD43}"/>
          </ac:picMkLst>
        </pc:picChg>
      </pc:sldChg>
      <pc:sldChg chg="modSp new del mod">
        <pc:chgData name="Toby Kwartz" userId="601d2dcdb8ee6e09" providerId="LiveId" clId="{85993D7C-BEBB-444A-98C2-E36DDBB11FF9}" dt="2023-05-08T23:45:23.269" v="4634" actId="680"/>
        <pc:sldMkLst>
          <pc:docMk/>
          <pc:sldMk cId="657043306" sldId="262"/>
        </pc:sldMkLst>
        <pc:spChg chg="mod">
          <ac:chgData name="Toby Kwartz" userId="601d2dcdb8ee6e09" providerId="LiveId" clId="{85993D7C-BEBB-444A-98C2-E36DDBB11FF9}" dt="2023-05-08T23:45:23.079" v="4633" actId="20577"/>
          <ac:spMkLst>
            <pc:docMk/>
            <pc:sldMk cId="657043306" sldId="262"/>
            <ac:spMk id="2" creationId="{A78BD0A9-46CD-D2B7-F808-8A458564DDA7}"/>
          </ac:spMkLst>
        </pc:spChg>
      </pc:sldChg>
      <pc:sldChg chg="modSp new del mod">
        <pc:chgData name="Toby Kwartz" userId="601d2dcdb8ee6e09" providerId="LiveId" clId="{85993D7C-BEBB-444A-98C2-E36DDBB11FF9}" dt="2023-05-08T23:48:22.002" v="5213" actId="2696"/>
        <pc:sldMkLst>
          <pc:docMk/>
          <pc:sldMk cId="2890166381" sldId="262"/>
        </pc:sldMkLst>
        <pc:spChg chg="mod">
          <ac:chgData name="Toby Kwartz" userId="601d2dcdb8ee6e09" providerId="LiveId" clId="{85993D7C-BEBB-444A-98C2-E36DDBB11FF9}" dt="2023-05-08T23:45:41.847" v="4678" actId="20577"/>
          <ac:spMkLst>
            <pc:docMk/>
            <pc:sldMk cId="2890166381" sldId="262"/>
            <ac:spMk id="2" creationId="{6DDA43B1-C432-7688-1FE4-A88C35AB0DF9}"/>
          </ac:spMkLst>
        </pc:spChg>
        <pc:spChg chg="mod">
          <ac:chgData name="Toby Kwartz" userId="601d2dcdb8ee6e09" providerId="LiveId" clId="{85993D7C-BEBB-444A-98C2-E36DDBB11FF9}" dt="2023-05-08T23:48:15.169" v="5212" actId="20577"/>
          <ac:spMkLst>
            <pc:docMk/>
            <pc:sldMk cId="2890166381" sldId="262"/>
            <ac:spMk id="4" creationId="{A5758EF5-CC98-5E53-6783-7A40A8D7CCA7}"/>
          </ac:spMkLst>
        </pc:spChg>
      </pc:sldChg>
      <pc:sldChg chg="addSp delSp modSp new mod modTransition modAnim">
        <pc:chgData name="Toby Kwartz" userId="601d2dcdb8ee6e09" providerId="LiveId" clId="{85993D7C-BEBB-444A-98C2-E36DDBB11FF9}" dt="2023-05-09T00:20:41.961" v="7163"/>
        <pc:sldMkLst>
          <pc:docMk/>
          <pc:sldMk cId="3835610851" sldId="262"/>
        </pc:sldMkLst>
        <pc:spChg chg="mod">
          <ac:chgData name="Toby Kwartz" userId="601d2dcdb8ee6e09" providerId="LiveId" clId="{85993D7C-BEBB-444A-98C2-E36DDBB11FF9}" dt="2023-05-08T23:48:40.584" v="5264" actId="20577"/>
          <ac:spMkLst>
            <pc:docMk/>
            <pc:sldMk cId="3835610851" sldId="262"/>
            <ac:spMk id="2" creationId="{94C63EB9-E1A8-9363-EF7B-120F66148EA1}"/>
          </ac:spMkLst>
        </pc:spChg>
        <pc:spChg chg="mod">
          <ac:chgData name="Toby Kwartz" userId="601d2dcdb8ee6e09" providerId="LiveId" clId="{85993D7C-BEBB-444A-98C2-E36DDBB11FF9}" dt="2023-05-08T23:49:24.617" v="5333" actId="20577"/>
          <ac:spMkLst>
            <pc:docMk/>
            <pc:sldMk cId="3835610851" sldId="262"/>
            <ac:spMk id="3" creationId="{26D38C4D-22B6-A3C6-6929-0C40AFA64884}"/>
          </ac:spMkLst>
        </pc:spChg>
        <pc:spChg chg="mod">
          <ac:chgData name="Toby Kwartz" userId="601d2dcdb8ee6e09" providerId="LiveId" clId="{85993D7C-BEBB-444A-98C2-E36DDBB11FF9}" dt="2023-05-08T23:49:04.772" v="5307"/>
          <ac:spMkLst>
            <pc:docMk/>
            <pc:sldMk cId="3835610851" sldId="262"/>
            <ac:spMk id="4" creationId="{FC492C19-5EF8-92CA-F793-71EA0C4BEE73}"/>
          </ac:spMkLst>
        </pc:spChg>
        <pc:spChg chg="del mod">
          <ac:chgData name="Toby Kwartz" userId="601d2dcdb8ee6e09" providerId="LiveId" clId="{85993D7C-BEBB-444A-98C2-E36DDBB11FF9}" dt="2023-05-08T23:49:33.513" v="5336" actId="21"/>
          <ac:spMkLst>
            <pc:docMk/>
            <pc:sldMk cId="3835610851" sldId="262"/>
            <ac:spMk id="5" creationId="{8EEBE7AA-8ABD-B771-9C19-1B51535AF136}"/>
          </ac:spMkLst>
        </pc:spChg>
        <pc:spChg chg="del">
          <ac:chgData name="Toby Kwartz" userId="601d2dcdb8ee6e09" providerId="LiveId" clId="{85993D7C-BEBB-444A-98C2-E36DDBB11FF9}" dt="2023-05-08T23:49:31.194" v="5335" actId="21"/>
          <ac:spMkLst>
            <pc:docMk/>
            <pc:sldMk cId="3835610851" sldId="262"/>
            <ac:spMk id="6" creationId="{396ADC85-794B-3AD6-5DCB-BA4513575D52}"/>
          </ac:spMkLst>
        </pc:spChg>
        <pc:picChg chg="add mod">
          <ac:chgData name="Toby Kwartz" userId="601d2dcdb8ee6e09" providerId="LiveId" clId="{85993D7C-BEBB-444A-98C2-E36DDBB11FF9}" dt="2023-05-09T00:11:30.120" v="7122" actId="14100"/>
          <ac:picMkLst>
            <pc:docMk/>
            <pc:sldMk cId="3835610851" sldId="262"/>
            <ac:picMk id="2050" creationId="{CE40702C-1ADC-2D5C-8E77-C110CA670FB6}"/>
          </ac:picMkLst>
        </pc:picChg>
      </pc:sldChg>
      <pc:sldChg chg="addSp delSp modSp new mod modTransition modAnim">
        <pc:chgData name="Toby Kwartz" userId="601d2dcdb8ee6e09" providerId="LiveId" clId="{85993D7C-BEBB-444A-98C2-E36DDBB11FF9}" dt="2023-05-09T00:20:53.540" v="7165"/>
        <pc:sldMkLst>
          <pc:docMk/>
          <pc:sldMk cId="2520184751" sldId="263"/>
        </pc:sldMkLst>
        <pc:spChg chg="mod">
          <ac:chgData name="Toby Kwartz" userId="601d2dcdb8ee6e09" providerId="LiveId" clId="{85993D7C-BEBB-444A-98C2-E36DDBB11FF9}" dt="2023-05-08T23:50:38.355" v="5379" actId="404"/>
          <ac:spMkLst>
            <pc:docMk/>
            <pc:sldMk cId="2520184751" sldId="263"/>
            <ac:spMk id="2" creationId="{C8FB524A-2A1C-F389-C8CF-A524808FE720}"/>
          </ac:spMkLst>
        </pc:spChg>
        <pc:spChg chg="mod">
          <ac:chgData name="Toby Kwartz" userId="601d2dcdb8ee6e09" providerId="LiveId" clId="{85993D7C-BEBB-444A-98C2-E36DDBB11FF9}" dt="2023-05-09T00:12:58.940" v="7142" actId="404"/>
          <ac:spMkLst>
            <pc:docMk/>
            <pc:sldMk cId="2520184751" sldId="263"/>
            <ac:spMk id="3" creationId="{9D9F281C-B5DF-04AB-04E9-02752AC7CB9C}"/>
          </ac:spMkLst>
        </pc:spChg>
        <pc:spChg chg="del">
          <ac:chgData name="Toby Kwartz" userId="601d2dcdb8ee6e09" providerId="LiveId" clId="{85993D7C-BEBB-444A-98C2-E36DDBB11FF9}" dt="2023-05-08T23:55:37.108" v="6150"/>
          <ac:spMkLst>
            <pc:docMk/>
            <pc:sldMk cId="2520184751" sldId="263"/>
            <ac:spMk id="4" creationId="{5E03880F-25B7-63DD-F0C0-EC287EE4D8BD}"/>
          </ac:spMkLst>
        </pc:spChg>
        <pc:spChg chg="add mod">
          <ac:chgData name="Toby Kwartz" userId="601d2dcdb8ee6e09" providerId="LiveId" clId="{85993D7C-BEBB-444A-98C2-E36DDBB11FF9}" dt="2023-05-08T23:55:15.734" v="6149" actId="20577"/>
          <ac:spMkLst>
            <pc:docMk/>
            <pc:sldMk cId="2520184751" sldId="263"/>
            <ac:spMk id="5" creationId="{0110375C-9468-4B40-A717-E3D2D97711AD}"/>
          </ac:spMkLst>
        </pc:spChg>
        <pc:picChg chg="add mod">
          <ac:chgData name="Toby Kwartz" userId="601d2dcdb8ee6e09" providerId="LiveId" clId="{85993D7C-BEBB-444A-98C2-E36DDBB11FF9}" dt="2023-05-08T23:55:42.013" v="6152" actId="14100"/>
          <ac:picMkLst>
            <pc:docMk/>
            <pc:sldMk cId="2520184751" sldId="263"/>
            <ac:picMk id="3074" creationId="{DD8CE7D2-E27F-AD08-8BC2-761A7549180C}"/>
          </ac:picMkLst>
        </pc:picChg>
        <pc:picChg chg="add mod">
          <ac:chgData name="Toby Kwartz" userId="601d2dcdb8ee6e09" providerId="LiveId" clId="{85993D7C-BEBB-444A-98C2-E36DDBB11FF9}" dt="2023-05-08T23:56:33.310" v="6155" actId="1076"/>
          <ac:picMkLst>
            <pc:docMk/>
            <pc:sldMk cId="2520184751" sldId="263"/>
            <ac:picMk id="3076" creationId="{56B22868-452E-5BA0-4913-70E24331B864}"/>
          </ac:picMkLst>
        </pc:picChg>
      </pc:sldChg>
      <pc:sldChg chg="add del">
        <pc:chgData name="Toby Kwartz" userId="601d2dcdb8ee6e09" providerId="LiveId" clId="{85993D7C-BEBB-444A-98C2-E36DDBB11FF9}" dt="2023-05-08T23:49:11.525" v="5308" actId="2696"/>
        <pc:sldMkLst>
          <pc:docMk/>
          <pc:sldMk cId="3003705941" sldId="263"/>
        </pc:sldMkLst>
      </pc:sldChg>
      <pc:sldChg chg="addSp delSp modSp new mod modTransition modAnim">
        <pc:chgData name="Toby Kwartz" userId="601d2dcdb8ee6e09" providerId="LiveId" clId="{85993D7C-BEBB-444A-98C2-E36DDBB11FF9}" dt="2023-05-09T00:20:56.427" v="7166"/>
        <pc:sldMkLst>
          <pc:docMk/>
          <pc:sldMk cId="3218469967" sldId="264"/>
        </pc:sldMkLst>
        <pc:spChg chg="mod">
          <ac:chgData name="Toby Kwartz" userId="601d2dcdb8ee6e09" providerId="LiveId" clId="{85993D7C-BEBB-444A-98C2-E36DDBB11FF9}" dt="2023-05-08T23:57:38.862" v="6285" actId="20577"/>
          <ac:spMkLst>
            <pc:docMk/>
            <pc:sldMk cId="3218469967" sldId="264"/>
            <ac:spMk id="2" creationId="{E82D4F70-8AB4-304E-0242-14AD3D658DAD}"/>
          </ac:spMkLst>
        </pc:spChg>
        <pc:spChg chg="del mod">
          <ac:chgData name="Toby Kwartz" userId="601d2dcdb8ee6e09" providerId="LiveId" clId="{85993D7C-BEBB-444A-98C2-E36DDBB11FF9}" dt="2023-05-08T23:57:08.221" v="6192" actId="21"/>
          <ac:spMkLst>
            <pc:docMk/>
            <pc:sldMk cId="3218469967" sldId="264"/>
            <ac:spMk id="3" creationId="{869D8AB8-B08A-6584-1326-394FFA99089F}"/>
          </ac:spMkLst>
        </pc:spChg>
        <pc:spChg chg="add mod">
          <ac:chgData name="Toby Kwartz" userId="601d2dcdb8ee6e09" providerId="LiveId" clId="{85993D7C-BEBB-444A-98C2-E36DDBB11FF9}" dt="2023-05-08T23:58:35.684" v="6409" actId="1076"/>
          <ac:spMkLst>
            <pc:docMk/>
            <pc:sldMk cId="3218469967" sldId="264"/>
            <ac:spMk id="4" creationId="{830CA12B-A3D8-4248-C838-638ED9C6BB95}"/>
          </ac:spMkLst>
        </pc:spChg>
        <pc:spChg chg="add mod">
          <ac:chgData name="Toby Kwartz" userId="601d2dcdb8ee6e09" providerId="LiveId" clId="{85993D7C-BEBB-444A-98C2-E36DDBB11FF9}" dt="2023-05-09T00:01:33.239" v="6971" actId="1076"/>
          <ac:spMkLst>
            <pc:docMk/>
            <pc:sldMk cId="3218469967" sldId="264"/>
            <ac:spMk id="5" creationId="{AB63ABCA-651A-5168-8EBF-70DFD6829A4D}"/>
          </ac:spMkLst>
        </pc:spChg>
        <pc:picChg chg="add mod">
          <ac:chgData name="Toby Kwartz" userId="601d2dcdb8ee6e09" providerId="LiveId" clId="{85993D7C-BEBB-444A-98C2-E36DDBB11FF9}" dt="2023-05-09T00:02:41.493" v="6985" actId="1076"/>
          <ac:picMkLst>
            <pc:docMk/>
            <pc:sldMk cId="3218469967" sldId="264"/>
            <ac:picMk id="4098" creationId="{17ABA355-F168-DC20-FDC1-246A5FFF20B6}"/>
          </ac:picMkLst>
        </pc:picChg>
        <pc:picChg chg="add del mod">
          <ac:chgData name="Toby Kwartz" userId="601d2dcdb8ee6e09" providerId="LiveId" clId="{85993D7C-BEBB-444A-98C2-E36DDBB11FF9}" dt="2023-05-09T00:02:25.708" v="6977" actId="478"/>
          <ac:picMkLst>
            <pc:docMk/>
            <pc:sldMk cId="3218469967" sldId="264"/>
            <ac:picMk id="4100" creationId="{4221C0E2-0B04-FF3A-4BA0-1F8748FAE03D}"/>
          </ac:picMkLst>
        </pc:picChg>
        <pc:picChg chg="add mod">
          <ac:chgData name="Toby Kwartz" userId="601d2dcdb8ee6e09" providerId="LiveId" clId="{85993D7C-BEBB-444A-98C2-E36DDBB11FF9}" dt="2023-05-09T00:02:39.219" v="6984" actId="1076"/>
          <ac:picMkLst>
            <pc:docMk/>
            <pc:sldMk cId="3218469967" sldId="264"/>
            <ac:picMk id="4102" creationId="{74C0E38E-D1CE-D3F0-BBD3-3DFE16A44189}"/>
          </ac:picMkLst>
        </pc:picChg>
      </pc:sldChg>
      <pc:sldChg chg="addSp modSp new mod modTransition modAnim">
        <pc:chgData name="Toby Kwartz" userId="601d2dcdb8ee6e09" providerId="LiveId" clId="{85993D7C-BEBB-444A-98C2-E36DDBB11FF9}" dt="2023-05-09T00:22:00.560" v="7171"/>
        <pc:sldMkLst>
          <pc:docMk/>
          <pc:sldMk cId="469735781" sldId="265"/>
        </pc:sldMkLst>
        <pc:spChg chg="mod">
          <ac:chgData name="Toby Kwartz" userId="601d2dcdb8ee6e09" providerId="LiveId" clId="{85993D7C-BEBB-444A-98C2-E36DDBB11FF9}" dt="2023-05-09T00:03:48.869" v="7028" actId="404"/>
          <ac:spMkLst>
            <pc:docMk/>
            <pc:sldMk cId="469735781" sldId="265"/>
            <ac:spMk id="2" creationId="{0D934BDA-4DAE-71DA-D119-569E8A52AA33}"/>
          </ac:spMkLst>
        </pc:spChg>
        <pc:spChg chg="mod">
          <ac:chgData name="Toby Kwartz" userId="601d2dcdb8ee6e09" providerId="LiveId" clId="{85993D7C-BEBB-444A-98C2-E36DDBB11FF9}" dt="2023-05-09T00:04:00.642" v="7079" actId="20577"/>
          <ac:spMkLst>
            <pc:docMk/>
            <pc:sldMk cId="469735781" sldId="265"/>
            <ac:spMk id="3" creationId="{ACC7B88B-32E2-42CC-C74D-57048FB6BCC1}"/>
          </ac:spMkLst>
        </pc:spChg>
        <pc:picChg chg="add mod">
          <ac:chgData name="Toby Kwartz" userId="601d2dcdb8ee6e09" providerId="LiveId" clId="{85993D7C-BEBB-444A-98C2-E36DDBB11FF9}" dt="2023-05-09T00:18:38.338" v="7154" actId="1076"/>
          <ac:picMkLst>
            <pc:docMk/>
            <pc:sldMk cId="469735781" sldId="265"/>
            <ac:picMk id="5" creationId="{6B6BCD05-7D66-E30E-5B3E-A638EA08FA8B}"/>
          </ac:picMkLst>
        </pc:picChg>
      </pc:sldChg>
      <pc:sldChg chg="new del">
        <pc:chgData name="Toby Kwartz" userId="601d2dcdb8ee6e09" providerId="LiveId" clId="{85993D7C-BEBB-444A-98C2-E36DDBB11FF9}" dt="2023-05-09T00:03:22.297" v="6987" actId="680"/>
        <pc:sldMkLst>
          <pc:docMk/>
          <pc:sldMk cId="1174071209" sldId="265"/>
        </pc:sldMkLst>
      </pc:sldChg>
      <pc:sldMasterChg chg="del delSldLayout">
        <pc:chgData name="Toby Kwartz" userId="601d2dcdb8ee6e09" providerId="LiveId" clId="{85993D7C-BEBB-444A-98C2-E36DDBB11FF9}" dt="2023-05-08T15:28:23.635" v="84" actId="26606"/>
        <pc:sldMasterMkLst>
          <pc:docMk/>
          <pc:sldMasterMk cId="1949800920" sldId="2147483660"/>
        </pc:sldMasterMkLst>
        <pc:sldLayoutChg chg="del">
          <pc:chgData name="Toby Kwartz" userId="601d2dcdb8ee6e09" providerId="LiveId" clId="{85993D7C-BEBB-444A-98C2-E36DDBB11FF9}" dt="2023-05-08T15:28:23.635" v="84" actId="26606"/>
          <pc:sldLayoutMkLst>
            <pc:docMk/>
            <pc:sldMasterMk cId="1949800920" sldId="2147483660"/>
            <pc:sldLayoutMk cId="4011772295" sldId="2147483661"/>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903055917" sldId="2147483662"/>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1848560094" sldId="2147483663"/>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4197944458" sldId="2147483664"/>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888564748" sldId="2147483665"/>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3703008491" sldId="2147483666"/>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1913462289" sldId="2147483667"/>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2166896303" sldId="2147483668"/>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2263453619" sldId="2147483669"/>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926588235" sldId="2147483670"/>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2227308458" sldId="2147483671"/>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2286903914" sldId="2147483672"/>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2851356061" sldId="2147483673"/>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3780636897" sldId="2147483674"/>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3650020276" sldId="2147483675"/>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3640887804" sldId="2147483676"/>
          </pc:sldLayoutMkLst>
        </pc:sldLayoutChg>
        <pc:sldLayoutChg chg="del">
          <pc:chgData name="Toby Kwartz" userId="601d2dcdb8ee6e09" providerId="LiveId" clId="{85993D7C-BEBB-444A-98C2-E36DDBB11FF9}" dt="2023-05-08T15:28:23.635" v="84" actId="26606"/>
          <pc:sldLayoutMkLst>
            <pc:docMk/>
            <pc:sldMasterMk cId="1949800920" sldId="2147483660"/>
            <pc:sldLayoutMk cId="456938832" sldId="2147483677"/>
          </pc:sldLayoutMkLst>
        </pc:sldLayoutChg>
      </pc:sldMasterChg>
      <pc:sldMasterChg chg="add addSldLayout">
        <pc:chgData name="Toby Kwartz" userId="601d2dcdb8ee6e09" providerId="LiveId" clId="{85993D7C-BEBB-444A-98C2-E36DDBB11FF9}" dt="2023-05-08T15:28:23.635" v="84" actId="26606"/>
        <pc:sldMasterMkLst>
          <pc:docMk/>
          <pc:sldMasterMk cId="1312363235" sldId="2147483685"/>
        </pc:sldMasterMkLst>
        <pc:sldLayoutChg chg="add">
          <pc:chgData name="Toby Kwartz" userId="601d2dcdb8ee6e09" providerId="LiveId" clId="{85993D7C-BEBB-444A-98C2-E36DDBB11FF9}" dt="2023-05-08T15:28:23.635" v="84" actId="26606"/>
          <pc:sldLayoutMkLst>
            <pc:docMk/>
            <pc:sldMasterMk cId="1312363235" sldId="2147483685"/>
            <pc:sldLayoutMk cId="2686647250" sldId="2147483678"/>
          </pc:sldLayoutMkLst>
        </pc:sldLayoutChg>
        <pc:sldLayoutChg chg="add">
          <pc:chgData name="Toby Kwartz" userId="601d2dcdb8ee6e09" providerId="LiveId" clId="{85993D7C-BEBB-444A-98C2-E36DDBB11FF9}" dt="2023-05-08T15:28:23.635" v="84" actId="26606"/>
          <pc:sldLayoutMkLst>
            <pc:docMk/>
            <pc:sldMasterMk cId="1312363235" sldId="2147483685"/>
            <pc:sldLayoutMk cId="608661887" sldId="2147483679"/>
          </pc:sldLayoutMkLst>
        </pc:sldLayoutChg>
        <pc:sldLayoutChg chg="add">
          <pc:chgData name="Toby Kwartz" userId="601d2dcdb8ee6e09" providerId="LiveId" clId="{85993D7C-BEBB-444A-98C2-E36DDBB11FF9}" dt="2023-05-08T15:28:23.635" v="84" actId="26606"/>
          <pc:sldLayoutMkLst>
            <pc:docMk/>
            <pc:sldMasterMk cId="1312363235" sldId="2147483685"/>
            <pc:sldLayoutMk cId="3440068110" sldId="2147483680"/>
          </pc:sldLayoutMkLst>
        </pc:sldLayoutChg>
        <pc:sldLayoutChg chg="add">
          <pc:chgData name="Toby Kwartz" userId="601d2dcdb8ee6e09" providerId="LiveId" clId="{85993D7C-BEBB-444A-98C2-E36DDBB11FF9}" dt="2023-05-08T15:28:23.635" v="84" actId="26606"/>
          <pc:sldLayoutMkLst>
            <pc:docMk/>
            <pc:sldMasterMk cId="1312363235" sldId="2147483685"/>
            <pc:sldLayoutMk cId="818840395" sldId="2147483681"/>
          </pc:sldLayoutMkLst>
        </pc:sldLayoutChg>
        <pc:sldLayoutChg chg="add">
          <pc:chgData name="Toby Kwartz" userId="601d2dcdb8ee6e09" providerId="LiveId" clId="{85993D7C-BEBB-444A-98C2-E36DDBB11FF9}" dt="2023-05-08T15:28:23.635" v="84" actId="26606"/>
          <pc:sldLayoutMkLst>
            <pc:docMk/>
            <pc:sldMasterMk cId="1312363235" sldId="2147483685"/>
            <pc:sldLayoutMk cId="1911769675" sldId="2147483682"/>
          </pc:sldLayoutMkLst>
        </pc:sldLayoutChg>
        <pc:sldLayoutChg chg="add">
          <pc:chgData name="Toby Kwartz" userId="601d2dcdb8ee6e09" providerId="LiveId" clId="{85993D7C-BEBB-444A-98C2-E36DDBB11FF9}" dt="2023-05-08T15:28:23.635" v="84" actId="26606"/>
          <pc:sldLayoutMkLst>
            <pc:docMk/>
            <pc:sldMasterMk cId="1312363235" sldId="2147483685"/>
            <pc:sldLayoutMk cId="3816555873" sldId="2147483683"/>
          </pc:sldLayoutMkLst>
        </pc:sldLayoutChg>
        <pc:sldLayoutChg chg="add">
          <pc:chgData name="Toby Kwartz" userId="601d2dcdb8ee6e09" providerId="LiveId" clId="{85993D7C-BEBB-444A-98C2-E36DDBB11FF9}" dt="2023-05-08T15:28:23.635" v="84" actId="26606"/>
          <pc:sldLayoutMkLst>
            <pc:docMk/>
            <pc:sldMasterMk cId="1312363235" sldId="2147483685"/>
            <pc:sldLayoutMk cId="1591193457" sldId="2147483684"/>
          </pc:sldLayoutMkLst>
        </pc:sldLayoutChg>
        <pc:sldLayoutChg chg="add replId">
          <pc:chgData name="Toby Kwartz" userId="601d2dcdb8ee6e09" providerId="LiveId" clId="{85993D7C-BEBB-444A-98C2-E36DDBB11FF9}" dt="2023-05-08T15:28:23.635" v="84" actId="26606"/>
          <pc:sldLayoutMkLst>
            <pc:docMk/>
            <pc:sldMasterMk cId="1312363235" sldId="2147483685"/>
            <pc:sldLayoutMk cId="3552202609" sldId="2147483686"/>
          </pc:sldLayoutMkLst>
        </pc:sldLayoutChg>
        <pc:sldLayoutChg chg="add replId">
          <pc:chgData name="Toby Kwartz" userId="601d2dcdb8ee6e09" providerId="LiveId" clId="{85993D7C-BEBB-444A-98C2-E36DDBB11FF9}" dt="2023-05-08T15:28:23.635" v="84" actId="26606"/>
          <pc:sldLayoutMkLst>
            <pc:docMk/>
            <pc:sldMasterMk cId="1312363235" sldId="2147483685"/>
            <pc:sldLayoutMk cId="3578043560" sldId="2147483687"/>
          </pc:sldLayoutMkLst>
        </pc:sldLayoutChg>
        <pc:sldLayoutChg chg="add replId">
          <pc:chgData name="Toby Kwartz" userId="601d2dcdb8ee6e09" providerId="LiveId" clId="{85993D7C-BEBB-444A-98C2-E36DDBB11FF9}" dt="2023-05-08T15:28:23.635" v="84" actId="26606"/>
          <pc:sldLayoutMkLst>
            <pc:docMk/>
            <pc:sldMasterMk cId="1312363235" sldId="2147483685"/>
            <pc:sldLayoutMk cId="519233020" sldId="2147483688"/>
          </pc:sldLayoutMkLst>
        </pc:sldLayoutChg>
        <pc:sldLayoutChg chg="add replId">
          <pc:chgData name="Toby Kwartz" userId="601d2dcdb8ee6e09" providerId="LiveId" clId="{85993D7C-BEBB-444A-98C2-E36DDBB11FF9}" dt="2023-05-08T15:28:23.635" v="84" actId="26606"/>
          <pc:sldLayoutMkLst>
            <pc:docMk/>
            <pc:sldMasterMk cId="1312363235" sldId="2147483685"/>
            <pc:sldLayoutMk cId="2449138233" sldId="214748368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5/9/2023</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1176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5/9/2023</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0866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5/9/2023</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1884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5/9/2023</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81655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5/9/2023</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9119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5/9/2023</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4913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5/9/2023</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19233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5/9/2023</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4006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5/9/2023</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7804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5/9/2023</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5220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5/9/2023</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8664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5/9/2023</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13123632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 id="2147483688" r:id="rId5"/>
    <p:sldLayoutId id="2147483680" r:id="rId6"/>
    <p:sldLayoutId id="2147483687" r:id="rId7"/>
    <p:sldLayoutId id="2147483686" r:id="rId8"/>
    <p:sldLayoutId id="2147483678" r:id="rId9"/>
    <p:sldLayoutId id="2147483679" r:id="rId10"/>
    <p:sldLayoutId id="2147483681"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0D4398-84C2-41B8-BF30-3157F7B18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afy sea dragon in the water">
            <a:extLst>
              <a:ext uri="{FF2B5EF4-FFF2-40B4-BE49-F238E27FC236}">
                <a16:creationId xmlns:a16="http://schemas.microsoft.com/office/drawing/2014/main" id="{DD2834F4-3DB9-0E63-83FE-C13016D24ED0}"/>
              </a:ext>
            </a:extLst>
          </p:cNvPr>
          <p:cNvPicPr>
            <a:picLocks noChangeAspect="1"/>
          </p:cNvPicPr>
          <p:nvPr/>
        </p:nvPicPr>
        <p:blipFill rotWithShape="1">
          <a:blip r:embed="rId2"/>
          <a:srcRect l="9734" r="-1" b="-1"/>
          <a:stretch/>
        </p:blipFill>
        <p:spPr>
          <a:xfrm>
            <a:off x="20" y="10"/>
            <a:ext cx="9137156" cy="6857989"/>
          </a:xfrm>
          <a:prstGeom prst="rect">
            <a:avLst/>
          </a:prstGeom>
        </p:spPr>
      </p:pic>
      <p:sp>
        <p:nvSpPr>
          <p:cNvPr id="11" name="Rectangle 23">
            <a:extLst>
              <a:ext uri="{FF2B5EF4-FFF2-40B4-BE49-F238E27FC236}">
                <a16:creationId xmlns:a16="http://schemas.microsoft.com/office/drawing/2014/main" id="{1E519840-CB5B-442F-AF8C-F848E7699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DB5048-3E58-D30A-BB14-2962BCA85AC8}"/>
              </a:ext>
            </a:extLst>
          </p:cNvPr>
          <p:cNvSpPr>
            <a:spLocks noGrp="1"/>
          </p:cNvSpPr>
          <p:nvPr>
            <p:ph type="ctrTitle"/>
          </p:nvPr>
        </p:nvSpPr>
        <p:spPr>
          <a:xfrm>
            <a:off x="8777292" y="832713"/>
            <a:ext cx="3153720" cy="2985247"/>
          </a:xfrm>
        </p:spPr>
        <p:txBody>
          <a:bodyPr>
            <a:normAutofit/>
          </a:bodyPr>
          <a:lstStyle/>
          <a:p>
            <a:pPr algn="r"/>
            <a:r>
              <a:rPr lang="en-US" sz="2800" dirty="0"/>
              <a:t>Toby’s totally awesome presentation on the physiology of SCUBA diving	</a:t>
            </a:r>
            <a:endParaRPr lang="en-GB" sz="2800" dirty="0"/>
          </a:p>
        </p:txBody>
      </p:sp>
      <p:sp>
        <p:nvSpPr>
          <p:cNvPr id="3" name="Subtitle 2">
            <a:extLst>
              <a:ext uri="{FF2B5EF4-FFF2-40B4-BE49-F238E27FC236}">
                <a16:creationId xmlns:a16="http://schemas.microsoft.com/office/drawing/2014/main" id="{4D9BC4B4-1BAC-BB86-4A3A-56DDFBDD30D4}"/>
              </a:ext>
            </a:extLst>
          </p:cNvPr>
          <p:cNvSpPr>
            <a:spLocks noGrp="1"/>
          </p:cNvSpPr>
          <p:nvPr>
            <p:ph type="subTitle" idx="1"/>
          </p:nvPr>
        </p:nvSpPr>
        <p:spPr>
          <a:xfrm>
            <a:off x="9712474" y="5050518"/>
            <a:ext cx="1173161" cy="375497"/>
          </a:xfrm>
        </p:spPr>
        <p:txBody>
          <a:bodyPr>
            <a:normAutofit/>
          </a:bodyPr>
          <a:lstStyle/>
          <a:p>
            <a:pPr algn="r"/>
            <a:r>
              <a:rPr lang="en-US" sz="1600" dirty="0"/>
              <a:t>By Toby</a:t>
            </a:r>
            <a:endParaRPr lang="en-GB" sz="1600" dirty="0"/>
          </a:p>
        </p:txBody>
      </p:sp>
      <p:cxnSp>
        <p:nvCxnSpPr>
          <p:cNvPr id="13" name="Straight Connector 12">
            <a:extLst>
              <a:ext uri="{FF2B5EF4-FFF2-40B4-BE49-F238E27FC236}">
                <a16:creationId xmlns:a16="http://schemas.microsoft.com/office/drawing/2014/main" id="{AC7EF422-3076-48F2-A38B-7CA851778E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96548C-21A4-493D-B220-64E89F1EF6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548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4BDA-4DAE-71DA-D119-569E8A52AA33}"/>
              </a:ext>
            </a:extLst>
          </p:cNvPr>
          <p:cNvSpPr>
            <a:spLocks noGrp="1"/>
          </p:cNvSpPr>
          <p:nvPr>
            <p:ph type="title"/>
          </p:nvPr>
        </p:nvSpPr>
        <p:spPr/>
        <p:txBody>
          <a:bodyPr>
            <a:normAutofit/>
          </a:bodyPr>
          <a:lstStyle/>
          <a:p>
            <a:r>
              <a:rPr lang="en-US" sz="3600" dirty="0"/>
              <a:t>Thank you very much for watching</a:t>
            </a:r>
            <a:endParaRPr lang="en-GB" sz="3600" dirty="0"/>
          </a:p>
        </p:txBody>
      </p:sp>
      <p:sp>
        <p:nvSpPr>
          <p:cNvPr id="3" name="Content Placeholder 2">
            <a:extLst>
              <a:ext uri="{FF2B5EF4-FFF2-40B4-BE49-F238E27FC236}">
                <a16:creationId xmlns:a16="http://schemas.microsoft.com/office/drawing/2014/main" id="{ACC7B88B-32E2-42CC-C74D-57048FB6BCC1}"/>
              </a:ext>
            </a:extLst>
          </p:cNvPr>
          <p:cNvSpPr>
            <a:spLocks noGrp="1"/>
          </p:cNvSpPr>
          <p:nvPr>
            <p:ph idx="1"/>
          </p:nvPr>
        </p:nvSpPr>
        <p:spPr/>
        <p:txBody>
          <a:bodyPr/>
          <a:lstStyle/>
          <a:p>
            <a:r>
              <a:rPr lang="en-US" dirty="0"/>
              <a:t>Please ask me easy questions</a:t>
            </a:r>
          </a:p>
          <a:p>
            <a:r>
              <a:rPr lang="en-US" dirty="0"/>
              <a:t>Stay safe!!</a:t>
            </a:r>
            <a:endParaRPr lang="en-GB" dirty="0"/>
          </a:p>
        </p:txBody>
      </p:sp>
      <p:pic>
        <p:nvPicPr>
          <p:cNvPr id="5" name="Picture 4" descr="A picture containing sport, water sport, swimming, staring&#10;&#10;Description automatically generated">
            <a:extLst>
              <a:ext uri="{FF2B5EF4-FFF2-40B4-BE49-F238E27FC236}">
                <a16:creationId xmlns:a16="http://schemas.microsoft.com/office/drawing/2014/main" id="{6B6BCD05-7D66-E30E-5B3E-A638EA08F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536" y="2620651"/>
            <a:ext cx="5429840" cy="3054285"/>
          </a:xfrm>
          <a:prstGeom prst="rect">
            <a:avLst/>
          </a:prstGeom>
        </p:spPr>
      </p:pic>
    </p:spTree>
    <p:extLst>
      <p:ext uri="{BB962C8B-B14F-4D97-AF65-F5344CB8AC3E}">
        <p14:creationId xmlns:p14="http://schemas.microsoft.com/office/powerpoint/2010/main" val="46973578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800" decel="100000"/>
                                        <p:tgtEl>
                                          <p:spTgt spid="3">
                                            <p:txEl>
                                              <p:pRg st="1" end="1"/>
                                            </p:txEl>
                                          </p:spTgt>
                                        </p:tgtEl>
                                      </p:cBhvr>
                                    </p:animEffect>
                                    <p:anim calcmode="lin" valueType="num">
                                      <p:cBhvr>
                                        <p:cTn id="23"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Scale>
                                      <p:cBhvr>
                                        <p:cTn id="3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5"/>
                                        </p:tgtEl>
                                        <p:attrNameLst>
                                          <p:attrName>ppt_x</p:attrName>
                                          <p:attrName>ppt_y</p:attrName>
                                        </p:attrNameLst>
                                      </p:cBhvr>
                                    </p:animMotion>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EAAE-4C39-7F1C-AA95-5DB30F4C4F1F}"/>
              </a:ext>
            </a:extLst>
          </p:cNvPr>
          <p:cNvSpPr>
            <a:spLocks noGrp="1"/>
          </p:cNvSpPr>
          <p:nvPr>
            <p:ph type="title"/>
          </p:nvPr>
        </p:nvSpPr>
        <p:spPr/>
        <p:txBody>
          <a:bodyPr/>
          <a:lstStyle/>
          <a:p>
            <a:r>
              <a:rPr lang="en-US" dirty="0"/>
              <a:t>Sinus system 	</a:t>
            </a:r>
            <a:endParaRPr lang="en-GB" dirty="0"/>
          </a:p>
        </p:txBody>
      </p:sp>
      <p:sp>
        <p:nvSpPr>
          <p:cNvPr id="3" name="Content Placeholder 2">
            <a:extLst>
              <a:ext uri="{FF2B5EF4-FFF2-40B4-BE49-F238E27FC236}">
                <a16:creationId xmlns:a16="http://schemas.microsoft.com/office/drawing/2014/main" id="{86B6DC64-F0F0-C153-5DA6-49806D255F50}"/>
              </a:ext>
            </a:extLst>
          </p:cNvPr>
          <p:cNvSpPr>
            <a:spLocks noGrp="1"/>
          </p:cNvSpPr>
          <p:nvPr>
            <p:ph idx="1"/>
          </p:nvPr>
        </p:nvSpPr>
        <p:spPr/>
        <p:txBody>
          <a:bodyPr/>
          <a:lstStyle/>
          <a:p>
            <a:r>
              <a:rPr lang="en-US" dirty="0"/>
              <a:t>When diving the water on top of you increases the pressure exerted on your body dramatically</a:t>
            </a:r>
          </a:p>
          <a:p>
            <a:r>
              <a:rPr lang="en-US" dirty="0"/>
              <a:t>This pressure increases by 1 ATA for every 10 meters you descend</a:t>
            </a:r>
          </a:p>
          <a:p>
            <a:pPr lvl="1"/>
            <a:r>
              <a:rPr lang="en-US" dirty="0"/>
              <a:t>This is like having another whole atmosphere on top of you every 10 meter</a:t>
            </a:r>
          </a:p>
          <a:p>
            <a:pPr lvl="1"/>
            <a:endParaRPr lang="en-US" dirty="0"/>
          </a:p>
          <a:p>
            <a:pPr marL="457200" lvl="1" indent="0">
              <a:buNone/>
            </a:pPr>
            <a:r>
              <a:rPr lang="en-US" dirty="0"/>
              <a:t>The thing that allows you to descend in depth and increase in pressure is your sinus systems.</a:t>
            </a:r>
          </a:p>
          <a:p>
            <a:pPr marL="457200" lvl="1" indent="0">
              <a:buNone/>
            </a:pPr>
            <a:r>
              <a:rPr lang="en-US" dirty="0"/>
              <a:t>You have to equalize yourself. In other words, you have to pop your ears at intervals of no more than 2 meters in order to make the pressure inside your sinuses and inner ear the same as the pressure in the atmosphere directly outside of them.</a:t>
            </a:r>
          </a:p>
          <a:p>
            <a:pPr marL="457200" lvl="1" indent="0">
              <a:buNone/>
            </a:pPr>
            <a:r>
              <a:rPr lang="en-US" dirty="0"/>
              <a:t>This is just like popping our ears on the plane</a:t>
            </a:r>
          </a:p>
        </p:txBody>
      </p:sp>
    </p:spTree>
    <p:extLst>
      <p:ext uri="{BB962C8B-B14F-4D97-AF65-F5344CB8AC3E}">
        <p14:creationId xmlns:p14="http://schemas.microsoft.com/office/powerpoint/2010/main" val="2021148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4CF7-9F2D-D148-3941-A1007D2216FA}"/>
              </a:ext>
            </a:extLst>
          </p:cNvPr>
          <p:cNvSpPr>
            <a:spLocks noGrp="1"/>
          </p:cNvSpPr>
          <p:nvPr>
            <p:ph type="title"/>
          </p:nvPr>
        </p:nvSpPr>
        <p:spPr>
          <a:xfrm>
            <a:off x="960558" y="345056"/>
            <a:ext cx="3932237" cy="1600200"/>
          </a:xfrm>
        </p:spPr>
        <p:txBody>
          <a:bodyPr/>
          <a:lstStyle/>
          <a:p>
            <a:r>
              <a:rPr lang="en-US" dirty="0"/>
              <a:t>Physiology of equalization </a:t>
            </a:r>
            <a:endParaRPr lang="en-GB" dirty="0"/>
          </a:p>
        </p:txBody>
      </p:sp>
      <p:sp>
        <p:nvSpPr>
          <p:cNvPr id="4" name="Text Placeholder 3">
            <a:extLst>
              <a:ext uri="{FF2B5EF4-FFF2-40B4-BE49-F238E27FC236}">
                <a16:creationId xmlns:a16="http://schemas.microsoft.com/office/drawing/2014/main" id="{6EF259F4-DAF5-0F5F-754B-96AE47165020}"/>
              </a:ext>
            </a:extLst>
          </p:cNvPr>
          <p:cNvSpPr>
            <a:spLocks noGrp="1"/>
          </p:cNvSpPr>
          <p:nvPr>
            <p:ph type="body" sz="half" idx="2"/>
          </p:nvPr>
        </p:nvSpPr>
        <p:spPr>
          <a:xfrm>
            <a:off x="1025076" y="2266021"/>
            <a:ext cx="3932237" cy="1270809"/>
          </a:xfrm>
        </p:spPr>
        <p:txBody>
          <a:bodyPr/>
          <a:lstStyle/>
          <a:p>
            <a:r>
              <a:rPr lang="en-US" dirty="0"/>
              <a:t>The way that the ears are equalized is through popping them. </a:t>
            </a:r>
          </a:p>
          <a:p>
            <a:r>
              <a:rPr lang="en-US" dirty="0"/>
              <a:t>Since our ears don’t actually pop, here’s what happens.</a:t>
            </a:r>
          </a:p>
          <a:p>
            <a:endParaRPr lang="en-US" dirty="0"/>
          </a:p>
          <a:p>
            <a:endParaRPr lang="en-GB" dirty="0"/>
          </a:p>
        </p:txBody>
      </p:sp>
      <p:pic>
        <p:nvPicPr>
          <p:cNvPr id="1026" name="Picture 2" descr="200+ Inner Ear Diagram Stock Photos, Pictures &amp; Royalty-Free Images -  iStock | Human ear">
            <a:extLst>
              <a:ext uri="{FF2B5EF4-FFF2-40B4-BE49-F238E27FC236}">
                <a16:creationId xmlns:a16="http://schemas.microsoft.com/office/drawing/2014/main" id="{1C33C623-C498-7611-89B0-23BA97728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596" y="537893"/>
            <a:ext cx="4118514" cy="41185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9E66A4-786C-9318-EE24-D0FB0B9169BA}"/>
              </a:ext>
            </a:extLst>
          </p:cNvPr>
          <p:cNvSpPr txBox="1"/>
          <p:nvPr/>
        </p:nvSpPr>
        <p:spPr>
          <a:xfrm>
            <a:off x="1199072" y="4605856"/>
            <a:ext cx="9911751" cy="923330"/>
          </a:xfrm>
          <a:prstGeom prst="rect">
            <a:avLst/>
          </a:prstGeom>
          <a:noFill/>
        </p:spPr>
        <p:txBody>
          <a:bodyPr wrap="square" rtlCol="0">
            <a:spAutoFit/>
          </a:bodyPr>
          <a:lstStyle/>
          <a:p>
            <a:r>
              <a:rPr lang="en-US" dirty="0"/>
              <a:t>The ear is made up out of 3 sections. In equalization the aim is to push air through the eustachian tube, through the outer and middle ear, into the inner ear.</a:t>
            </a:r>
          </a:p>
          <a:p>
            <a:r>
              <a:rPr lang="en-US" dirty="0"/>
              <a:t>Through doing this the pressure is equalized to the current atmosphere</a:t>
            </a:r>
          </a:p>
        </p:txBody>
      </p:sp>
      <p:cxnSp>
        <p:nvCxnSpPr>
          <p:cNvPr id="8" name="Straight Arrow Connector 7">
            <a:extLst>
              <a:ext uri="{FF2B5EF4-FFF2-40B4-BE49-F238E27FC236}">
                <a16:creationId xmlns:a16="http://schemas.microsoft.com/office/drawing/2014/main" id="{48930B09-143D-C1E0-C24F-562D39CA38A8}"/>
              </a:ext>
            </a:extLst>
          </p:cNvPr>
          <p:cNvCxnSpPr/>
          <p:nvPr/>
        </p:nvCxnSpPr>
        <p:spPr>
          <a:xfrm flipH="1" flipV="1">
            <a:off x="8540151" y="2889849"/>
            <a:ext cx="293298" cy="12249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B3D2874F-3DAD-03EA-6EDA-12C3B2F5519D}"/>
              </a:ext>
            </a:extLst>
          </p:cNvPr>
          <p:cNvCxnSpPr>
            <a:cxnSpLocks/>
          </p:cNvCxnSpPr>
          <p:nvPr/>
        </p:nvCxnSpPr>
        <p:spPr>
          <a:xfrm flipH="1" flipV="1">
            <a:off x="7056408" y="3683479"/>
            <a:ext cx="1777041" cy="4313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E3FD059B-085E-D608-5F62-3649A3AEDD4D}"/>
              </a:ext>
            </a:extLst>
          </p:cNvPr>
          <p:cNvSpPr txBox="1"/>
          <p:nvPr/>
        </p:nvSpPr>
        <p:spPr>
          <a:xfrm>
            <a:off x="8617789" y="4114800"/>
            <a:ext cx="2130724" cy="369332"/>
          </a:xfrm>
          <a:prstGeom prst="rect">
            <a:avLst/>
          </a:prstGeom>
          <a:noFill/>
        </p:spPr>
        <p:txBody>
          <a:bodyPr wrap="square" rtlCol="0">
            <a:spAutoFit/>
          </a:bodyPr>
          <a:lstStyle/>
          <a:p>
            <a:r>
              <a:rPr lang="en-US" i="1" dirty="0"/>
              <a:t>Eustachian tube</a:t>
            </a:r>
            <a:endParaRPr lang="en-GB" i="1" dirty="0"/>
          </a:p>
        </p:txBody>
      </p:sp>
      <p:sp>
        <p:nvSpPr>
          <p:cNvPr id="13" name="TextBox 12">
            <a:extLst>
              <a:ext uri="{FF2B5EF4-FFF2-40B4-BE49-F238E27FC236}">
                <a16:creationId xmlns:a16="http://schemas.microsoft.com/office/drawing/2014/main" id="{354A533D-D4F4-2A0E-CCB7-6B810B93D1FE}"/>
              </a:ext>
            </a:extLst>
          </p:cNvPr>
          <p:cNvSpPr txBox="1"/>
          <p:nvPr/>
        </p:nvSpPr>
        <p:spPr>
          <a:xfrm>
            <a:off x="3459192" y="5922389"/>
            <a:ext cx="7530861" cy="369332"/>
          </a:xfrm>
          <a:prstGeom prst="rect">
            <a:avLst/>
          </a:prstGeom>
          <a:noFill/>
        </p:spPr>
        <p:txBody>
          <a:bodyPr wrap="square" rtlCol="0">
            <a:spAutoFit/>
          </a:bodyPr>
          <a:lstStyle/>
          <a:p>
            <a:r>
              <a:rPr lang="en-US" dirty="0"/>
              <a:t>However, not equalizing enough or correctly can cause </a:t>
            </a:r>
            <a:r>
              <a:rPr lang="en-US" b="1" dirty="0"/>
              <a:t>health issues.</a:t>
            </a:r>
            <a:endParaRPr lang="en-GB" b="1" dirty="0"/>
          </a:p>
        </p:txBody>
      </p:sp>
    </p:spTree>
    <p:extLst>
      <p:ext uri="{BB962C8B-B14F-4D97-AF65-F5344CB8AC3E}">
        <p14:creationId xmlns:p14="http://schemas.microsoft.com/office/powerpoint/2010/main" val="38326612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par>
                                <p:cTn id="42" presetID="31"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style.rotation</p:attrName>
                                        </p:attrNameLst>
                                      </p:cBhvr>
                                      <p:tavLst>
                                        <p:tav tm="0">
                                          <p:val>
                                            <p:fltVal val="90"/>
                                          </p:val>
                                        </p:tav>
                                        <p:tav tm="100000">
                                          <p:val>
                                            <p:fltVal val="0"/>
                                          </p:val>
                                        </p:tav>
                                      </p:tavLst>
                                    </p:anim>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985B-9E36-60F8-E6BF-9F50AC90BA7A}"/>
              </a:ext>
            </a:extLst>
          </p:cNvPr>
          <p:cNvSpPr>
            <a:spLocks noGrp="1"/>
          </p:cNvSpPr>
          <p:nvPr>
            <p:ph type="title"/>
          </p:nvPr>
        </p:nvSpPr>
        <p:spPr/>
        <p:txBody>
          <a:bodyPr/>
          <a:lstStyle/>
          <a:p>
            <a:r>
              <a:rPr lang="en-US" dirty="0"/>
              <a:t>Sinus barotrauma</a:t>
            </a:r>
            <a:br>
              <a:rPr lang="en-US" dirty="0"/>
            </a:br>
            <a:endParaRPr lang="en-GB" dirty="0"/>
          </a:p>
        </p:txBody>
      </p:sp>
      <p:sp>
        <p:nvSpPr>
          <p:cNvPr id="4" name="Text Placeholder 3">
            <a:extLst>
              <a:ext uri="{FF2B5EF4-FFF2-40B4-BE49-F238E27FC236}">
                <a16:creationId xmlns:a16="http://schemas.microsoft.com/office/drawing/2014/main" id="{9A17AC88-15A9-1D4A-5542-DD1A7305B467}"/>
              </a:ext>
            </a:extLst>
          </p:cNvPr>
          <p:cNvSpPr>
            <a:spLocks noGrp="1"/>
          </p:cNvSpPr>
          <p:nvPr>
            <p:ph type="body" sz="half" idx="2"/>
          </p:nvPr>
        </p:nvSpPr>
        <p:spPr>
          <a:xfrm>
            <a:off x="839788" y="2057400"/>
            <a:ext cx="3932237" cy="3271982"/>
          </a:xfrm>
        </p:spPr>
        <p:txBody>
          <a:bodyPr>
            <a:normAutofit/>
          </a:bodyPr>
          <a:lstStyle/>
          <a:p>
            <a:r>
              <a:rPr lang="en-US" dirty="0"/>
              <a:t>Sinus barotrauma is ‘a tissue injury caused by a rapid change in barometric pressure difference between the intrasinusal air and the surrounding atmosphere’</a:t>
            </a:r>
          </a:p>
          <a:p>
            <a:r>
              <a:rPr lang="en-GB" dirty="0"/>
              <a:t>Sinus barotrauma can and does cause</a:t>
            </a:r>
          </a:p>
          <a:p>
            <a:pPr marL="285750" indent="-285750">
              <a:buFont typeface="Arial" panose="020B0604020202020204" pitchFamily="34" charset="0"/>
              <a:buChar char="•"/>
            </a:pPr>
            <a:r>
              <a:rPr lang="en-GB" dirty="0"/>
              <a:t>Significant facial pain particularly on the bridge of the nose</a:t>
            </a:r>
          </a:p>
          <a:p>
            <a:pPr marL="285750" indent="-285750">
              <a:buFont typeface="Arial" panose="020B0604020202020204" pitchFamily="34" charset="0"/>
              <a:buChar char="•"/>
            </a:pPr>
            <a:r>
              <a:rPr lang="en-US" dirty="0"/>
              <a:t>Bleeding from the nose on ascent</a:t>
            </a:r>
          </a:p>
          <a:p>
            <a:pPr marL="285750" indent="-285750">
              <a:buFont typeface="Arial" panose="020B0604020202020204" pitchFamily="34" charset="0"/>
              <a:buChar char="•"/>
            </a:pPr>
            <a:r>
              <a:rPr lang="en-US" dirty="0"/>
              <a:t>Decompression sickness</a:t>
            </a:r>
          </a:p>
        </p:txBody>
      </p:sp>
      <p:sp>
        <p:nvSpPr>
          <p:cNvPr id="5" name="TextBox 4">
            <a:extLst>
              <a:ext uri="{FF2B5EF4-FFF2-40B4-BE49-F238E27FC236}">
                <a16:creationId xmlns:a16="http://schemas.microsoft.com/office/drawing/2014/main" id="{357240E1-1500-AB16-A094-E12770C5C912}"/>
              </a:ext>
            </a:extLst>
          </p:cNvPr>
          <p:cNvSpPr txBox="1"/>
          <p:nvPr/>
        </p:nvSpPr>
        <p:spPr>
          <a:xfrm>
            <a:off x="5055079" y="934134"/>
            <a:ext cx="5382883" cy="646331"/>
          </a:xfrm>
          <a:prstGeom prst="rect">
            <a:avLst/>
          </a:prstGeom>
          <a:noFill/>
        </p:spPr>
        <p:txBody>
          <a:bodyPr wrap="square" rtlCol="0">
            <a:spAutoFit/>
          </a:bodyPr>
          <a:lstStyle/>
          <a:p>
            <a:r>
              <a:rPr lang="en-US" dirty="0"/>
              <a:t>Popping your ears not only equalizes the pressure on your inner ear, it also equalizes the pressure in your sinuses.</a:t>
            </a:r>
            <a:endParaRPr lang="en-GB" dirty="0"/>
          </a:p>
        </p:txBody>
      </p:sp>
      <p:pic>
        <p:nvPicPr>
          <p:cNvPr id="2050" name="Picture 2" descr="Sinus Barotrauma - Divers Alert Network">
            <a:extLst>
              <a:ext uri="{FF2B5EF4-FFF2-40B4-BE49-F238E27FC236}">
                <a16:creationId xmlns:a16="http://schemas.microsoft.com/office/drawing/2014/main" id="{29CBCE5E-47CD-07F9-6A22-1CEF71C07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808" y="1950556"/>
            <a:ext cx="3278038" cy="18234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843136-EB6E-0CE9-E400-780EC2B40423}"/>
              </a:ext>
            </a:extLst>
          </p:cNvPr>
          <p:cNvSpPr txBox="1"/>
          <p:nvPr/>
        </p:nvSpPr>
        <p:spPr>
          <a:xfrm>
            <a:off x="4917057" y="3995739"/>
            <a:ext cx="5520905" cy="1200329"/>
          </a:xfrm>
          <a:prstGeom prst="rect">
            <a:avLst/>
          </a:prstGeom>
          <a:noFill/>
        </p:spPr>
        <p:txBody>
          <a:bodyPr wrap="square" rtlCol="0">
            <a:spAutoFit/>
          </a:bodyPr>
          <a:lstStyle/>
          <a:p>
            <a:r>
              <a:rPr lang="en-US" dirty="0"/>
              <a:t>It is apparent from this diagram that all of the sinuses are close in proximity so are therefore connected. When one sinus is obstructed or having trouble equalizing it can cause a much larger blockage and lead to sinus barotrauma.</a:t>
            </a:r>
            <a:endParaRPr lang="en-GB" dirty="0"/>
          </a:p>
        </p:txBody>
      </p:sp>
    </p:spTree>
    <p:extLst>
      <p:ext uri="{BB962C8B-B14F-4D97-AF65-F5344CB8AC3E}">
        <p14:creationId xmlns:p14="http://schemas.microsoft.com/office/powerpoint/2010/main" val="5837190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randombar(horizontal)">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animEffect transition="in" filter="randombar(horizontal)">
                                      <p:cBhvr>
                                        <p:cTn id="49" dur="500"/>
                                        <p:tgtEl>
                                          <p:spTgt spid="2050"/>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strips(downLeft)">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848F-C325-5818-C8C1-7D063C60592A}"/>
              </a:ext>
            </a:extLst>
          </p:cNvPr>
          <p:cNvSpPr>
            <a:spLocks noGrp="1"/>
          </p:cNvSpPr>
          <p:nvPr>
            <p:ph type="title"/>
          </p:nvPr>
        </p:nvSpPr>
        <p:spPr/>
        <p:txBody>
          <a:bodyPr>
            <a:normAutofit/>
          </a:bodyPr>
          <a:lstStyle/>
          <a:p>
            <a:r>
              <a:rPr lang="en-US" sz="3200" dirty="0"/>
              <a:t>Frequency of equalization problems</a:t>
            </a:r>
            <a:endParaRPr lang="en-GB" sz="3200" dirty="0"/>
          </a:p>
        </p:txBody>
      </p:sp>
      <p:sp>
        <p:nvSpPr>
          <p:cNvPr id="3" name="TextBox 2">
            <a:extLst>
              <a:ext uri="{FF2B5EF4-FFF2-40B4-BE49-F238E27FC236}">
                <a16:creationId xmlns:a16="http://schemas.microsoft.com/office/drawing/2014/main" id="{E4C705CB-9647-48C0-4285-A38C0FD29AAF}"/>
              </a:ext>
            </a:extLst>
          </p:cNvPr>
          <p:cNvSpPr txBox="1"/>
          <p:nvPr/>
        </p:nvSpPr>
        <p:spPr>
          <a:xfrm>
            <a:off x="1143000" y="1915557"/>
            <a:ext cx="2359325" cy="1754326"/>
          </a:xfrm>
          <a:prstGeom prst="rect">
            <a:avLst/>
          </a:prstGeom>
          <a:noFill/>
        </p:spPr>
        <p:txBody>
          <a:bodyPr wrap="square" rtlCol="0">
            <a:spAutoFit/>
          </a:bodyPr>
          <a:lstStyle/>
          <a:p>
            <a:r>
              <a:rPr lang="en-US" dirty="0"/>
              <a:t>From a survey I conducted of 118 SCUBA divers 49 said that they experience or have experienced problems equalizing their ears on descent</a:t>
            </a:r>
            <a:endParaRPr lang="en-GB" dirty="0"/>
          </a:p>
        </p:txBody>
      </p:sp>
      <p:pic>
        <p:nvPicPr>
          <p:cNvPr id="5" name="Picture 4">
            <a:extLst>
              <a:ext uri="{FF2B5EF4-FFF2-40B4-BE49-F238E27FC236}">
                <a16:creationId xmlns:a16="http://schemas.microsoft.com/office/drawing/2014/main" id="{8618EE4D-95A3-6C56-B4BB-6649CF6E3813}"/>
              </a:ext>
            </a:extLst>
          </p:cNvPr>
          <p:cNvPicPr>
            <a:picLocks noChangeAspect="1"/>
          </p:cNvPicPr>
          <p:nvPr/>
        </p:nvPicPr>
        <p:blipFill>
          <a:blip r:embed="rId2"/>
          <a:stretch>
            <a:fillRect/>
          </a:stretch>
        </p:blipFill>
        <p:spPr>
          <a:xfrm>
            <a:off x="3779698" y="1725198"/>
            <a:ext cx="2316302" cy="2094646"/>
          </a:xfrm>
          <a:prstGeom prst="rect">
            <a:avLst/>
          </a:prstGeom>
        </p:spPr>
      </p:pic>
      <p:sp>
        <p:nvSpPr>
          <p:cNvPr id="6" name="TextBox 5">
            <a:extLst>
              <a:ext uri="{FF2B5EF4-FFF2-40B4-BE49-F238E27FC236}">
                <a16:creationId xmlns:a16="http://schemas.microsoft.com/office/drawing/2014/main" id="{2CA3A441-35CD-5D61-3DC5-29AB743047CE}"/>
              </a:ext>
            </a:extLst>
          </p:cNvPr>
          <p:cNvSpPr txBox="1"/>
          <p:nvPr/>
        </p:nvSpPr>
        <p:spPr>
          <a:xfrm>
            <a:off x="4919823" y="2461062"/>
            <a:ext cx="1059002" cy="369332"/>
          </a:xfrm>
          <a:prstGeom prst="rect">
            <a:avLst/>
          </a:prstGeom>
          <a:noFill/>
        </p:spPr>
        <p:txBody>
          <a:bodyPr wrap="square" rtlCol="0">
            <a:spAutoFit/>
          </a:bodyPr>
          <a:lstStyle/>
          <a:p>
            <a:r>
              <a:rPr lang="en-US" dirty="0"/>
              <a:t>Problems</a:t>
            </a:r>
            <a:endParaRPr lang="en-GB" dirty="0"/>
          </a:p>
        </p:txBody>
      </p:sp>
      <p:sp>
        <p:nvSpPr>
          <p:cNvPr id="7" name="TextBox 6">
            <a:extLst>
              <a:ext uri="{FF2B5EF4-FFF2-40B4-BE49-F238E27FC236}">
                <a16:creationId xmlns:a16="http://schemas.microsoft.com/office/drawing/2014/main" id="{52FC6922-C9F0-FF12-4F76-4CEFEBF6E5AE}"/>
              </a:ext>
            </a:extLst>
          </p:cNvPr>
          <p:cNvSpPr txBox="1"/>
          <p:nvPr/>
        </p:nvSpPr>
        <p:spPr>
          <a:xfrm>
            <a:off x="4175760" y="2544535"/>
            <a:ext cx="1005840" cy="646331"/>
          </a:xfrm>
          <a:prstGeom prst="rect">
            <a:avLst/>
          </a:prstGeom>
          <a:noFill/>
        </p:spPr>
        <p:txBody>
          <a:bodyPr wrap="square" rtlCol="0">
            <a:spAutoFit/>
          </a:bodyPr>
          <a:lstStyle/>
          <a:p>
            <a:r>
              <a:rPr lang="en-US" dirty="0"/>
              <a:t>No problems</a:t>
            </a:r>
            <a:endParaRPr lang="en-GB" dirty="0"/>
          </a:p>
        </p:txBody>
      </p:sp>
      <p:sp>
        <p:nvSpPr>
          <p:cNvPr id="8" name="TextBox 7">
            <a:extLst>
              <a:ext uri="{FF2B5EF4-FFF2-40B4-BE49-F238E27FC236}">
                <a16:creationId xmlns:a16="http://schemas.microsoft.com/office/drawing/2014/main" id="{2A6A1AD2-F995-050F-0FA5-49EBD01B129D}"/>
              </a:ext>
            </a:extLst>
          </p:cNvPr>
          <p:cNvSpPr txBox="1"/>
          <p:nvPr/>
        </p:nvSpPr>
        <p:spPr>
          <a:xfrm>
            <a:off x="1143000" y="4272977"/>
            <a:ext cx="2543175" cy="1754326"/>
          </a:xfrm>
          <a:prstGeom prst="rect">
            <a:avLst/>
          </a:prstGeom>
          <a:noFill/>
        </p:spPr>
        <p:txBody>
          <a:bodyPr wrap="square" rtlCol="0">
            <a:spAutoFit/>
          </a:bodyPr>
          <a:lstStyle/>
          <a:p>
            <a:r>
              <a:rPr lang="en-US" dirty="0"/>
              <a:t>From the 49 people who claimed equalization problems, they rated the severity of their problems relatively lowly with an average rating of 3.88/10</a:t>
            </a:r>
            <a:endParaRPr lang="en-GB" dirty="0"/>
          </a:p>
        </p:txBody>
      </p:sp>
      <p:pic>
        <p:nvPicPr>
          <p:cNvPr id="10" name="Picture 9">
            <a:extLst>
              <a:ext uri="{FF2B5EF4-FFF2-40B4-BE49-F238E27FC236}">
                <a16:creationId xmlns:a16="http://schemas.microsoft.com/office/drawing/2014/main" id="{79729901-CE63-0F2E-AF89-8844BC624E50}"/>
              </a:ext>
            </a:extLst>
          </p:cNvPr>
          <p:cNvPicPr>
            <a:picLocks noChangeAspect="1"/>
          </p:cNvPicPr>
          <p:nvPr/>
        </p:nvPicPr>
        <p:blipFill>
          <a:blip r:embed="rId3"/>
          <a:stretch>
            <a:fillRect/>
          </a:stretch>
        </p:blipFill>
        <p:spPr>
          <a:xfrm>
            <a:off x="3600450" y="4102817"/>
            <a:ext cx="2965538" cy="2094646"/>
          </a:xfrm>
          <a:prstGeom prst="rect">
            <a:avLst/>
          </a:prstGeom>
        </p:spPr>
      </p:pic>
      <p:sp>
        <p:nvSpPr>
          <p:cNvPr id="11" name="TextBox 10">
            <a:extLst>
              <a:ext uri="{FF2B5EF4-FFF2-40B4-BE49-F238E27FC236}">
                <a16:creationId xmlns:a16="http://schemas.microsoft.com/office/drawing/2014/main" id="{92718383-CF48-DC45-D231-82FA3D63B8EE}"/>
              </a:ext>
            </a:extLst>
          </p:cNvPr>
          <p:cNvSpPr txBox="1"/>
          <p:nvPr/>
        </p:nvSpPr>
        <p:spPr>
          <a:xfrm>
            <a:off x="4353949" y="6007104"/>
            <a:ext cx="1443601" cy="276999"/>
          </a:xfrm>
          <a:prstGeom prst="rect">
            <a:avLst/>
          </a:prstGeom>
          <a:noFill/>
        </p:spPr>
        <p:txBody>
          <a:bodyPr wrap="square" rtlCol="0">
            <a:spAutoFit/>
          </a:bodyPr>
          <a:lstStyle/>
          <a:p>
            <a:r>
              <a:rPr lang="en-US" sz="1200" dirty="0"/>
              <a:t>Severity of problems</a:t>
            </a:r>
            <a:endParaRPr lang="en-GB" sz="1200" dirty="0"/>
          </a:p>
        </p:txBody>
      </p:sp>
      <p:sp>
        <p:nvSpPr>
          <p:cNvPr id="12" name="TextBox 11">
            <a:extLst>
              <a:ext uri="{FF2B5EF4-FFF2-40B4-BE49-F238E27FC236}">
                <a16:creationId xmlns:a16="http://schemas.microsoft.com/office/drawing/2014/main" id="{B41E4F98-C8F6-3348-474A-9EB0808B9F7C}"/>
              </a:ext>
            </a:extLst>
          </p:cNvPr>
          <p:cNvSpPr txBox="1"/>
          <p:nvPr/>
        </p:nvSpPr>
        <p:spPr>
          <a:xfrm rot="16200000">
            <a:off x="3299639" y="5011640"/>
            <a:ext cx="755650" cy="276999"/>
          </a:xfrm>
          <a:prstGeom prst="rect">
            <a:avLst/>
          </a:prstGeom>
          <a:noFill/>
        </p:spPr>
        <p:txBody>
          <a:bodyPr wrap="square" rtlCol="0">
            <a:spAutoFit/>
          </a:bodyPr>
          <a:lstStyle/>
          <a:p>
            <a:r>
              <a:rPr lang="en-US" sz="1200" dirty="0"/>
              <a:t>Frequency</a:t>
            </a:r>
            <a:endParaRPr lang="en-GB" sz="1200" dirty="0"/>
          </a:p>
        </p:txBody>
      </p:sp>
      <p:sp>
        <p:nvSpPr>
          <p:cNvPr id="4" name="TextBox 3">
            <a:extLst>
              <a:ext uri="{FF2B5EF4-FFF2-40B4-BE49-F238E27FC236}">
                <a16:creationId xmlns:a16="http://schemas.microsoft.com/office/drawing/2014/main" id="{E9492889-1E53-4B0E-A9AB-D8934DA6A3DE}"/>
              </a:ext>
            </a:extLst>
          </p:cNvPr>
          <p:cNvSpPr txBox="1"/>
          <p:nvPr/>
        </p:nvSpPr>
        <p:spPr>
          <a:xfrm>
            <a:off x="6944264" y="2044460"/>
            <a:ext cx="4104736" cy="923330"/>
          </a:xfrm>
          <a:prstGeom prst="rect">
            <a:avLst/>
          </a:prstGeom>
          <a:noFill/>
        </p:spPr>
        <p:txBody>
          <a:bodyPr wrap="square" rtlCol="0">
            <a:spAutoFit/>
          </a:bodyPr>
          <a:lstStyle/>
          <a:p>
            <a:r>
              <a:rPr lang="en-US" dirty="0"/>
              <a:t>This means that while a large proportion of people experienced trouble equalizing, overall, it was not so severe</a:t>
            </a:r>
            <a:endParaRPr lang="en-GB" dirty="0"/>
          </a:p>
        </p:txBody>
      </p:sp>
      <p:sp>
        <p:nvSpPr>
          <p:cNvPr id="9" name="TextBox 8">
            <a:extLst>
              <a:ext uri="{FF2B5EF4-FFF2-40B4-BE49-F238E27FC236}">
                <a16:creationId xmlns:a16="http://schemas.microsoft.com/office/drawing/2014/main" id="{D99EB4D5-51FD-6ED2-F7C9-8F299C385344}"/>
              </a:ext>
            </a:extLst>
          </p:cNvPr>
          <p:cNvSpPr txBox="1"/>
          <p:nvPr/>
        </p:nvSpPr>
        <p:spPr>
          <a:xfrm>
            <a:off x="7004649" y="3114136"/>
            <a:ext cx="4044351" cy="2308324"/>
          </a:xfrm>
          <a:prstGeom prst="rect">
            <a:avLst/>
          </a:prstGeom>
          <a:noFill/>
        </p:spPr>
        <p:txBody>
          <a:bodyPr wrap="square" rtlCol="0">
            <a:spAutoFit/>
          </a:bodyPr>
          <a:lstStyle/>
          <a:p>
            <a:r>
              <a:rPr lang="en-US" dirty="0"/>
              <a:t>About 75% of people who reported having trouble also reported having ear and sinus pain when trying to equalize </a:t>
            </a:r>
          </a:p>
          <a:p>
            <a:endParaRPr lang="en-US" dirty="0"/>
          </a:p>
          <a:p>
            <a:r>
              <a:rPr lang="en-US" dirty="0"/>
              <a:t>This is because the pressure difference in the sinus systems causes pain as it is compressing the gas inside the inner ear and sinus</a:t>
            </a:r>
            <a:endParaRPr lang="en-GB" dirty="0"/>
          </a:p>
        </p:txBody>
      </p:sp>
    </p:spTree>
    <p:extLst>
      <p:ext uri="{BB962C8B-B14F-4D97-AF65-F5344CB8AC3E}">
        <p14:creationId xmlns:p14="http://schemas.microsoft.com/office/powerpoint/2010/main" val="238359073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 calcmode="lin" valueType="num">
                                      <p:cBhvr>
                                        <p:cTn id="38" dur="500" fill="hold"/>
                                        <p:tgtEl>
                                          <p:spTgt spid="8"/>
                                        </p:tgtEl>
                                        <p:attrNameLst>
                                          <p:attrName>style.rotation</p:attrName>
                                        </p:attrNameLst>
                                      </p:cBhvr>
                                      <p:tavLst>
                                        <p:tav tm="0">
                                          <p:val>
                                            <p:fltVal val="360"/>
                                          </p:val>
                                        </p:tav>
                                        <p:tav tm="100000">
                                          <p:val>
                                            <p:fltVal val="0"/>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0"/>
                                        </p:tgtEl>
                                      </p:cBhvr>
                                    </p:animEffect>
                                  </p:childTnLst>
                                </p:cTn>
                              </p:par>
                              <p:par>
                                <p:cTn id="52" presetID="25"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7" dur="1000" fill="hold"/>
                                        <p:tgtEl>
                                          <p:spTgt spid="11"/>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down)">
                                      <p:cBhvr>
                                        <p:cTn id="76" dur="580">
                                          <p:stCondLst>
                                            <p:cond delay="0"/>
                                          </p:stCondLst>
                                        </p:cTn>
                                        <p:tgtEl>
                                          <p:spTgt spid="4"/>
                                        </p:tgtEl>
                                      </p:cBhvr>
                                    </p:animEffect>
                                    <p:anim calcmode="lin" valueType="num">
                                      <p:cBhvr>
                                        <p:cTn id="7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2" dur="26">
                                          <p:stCondLst>
                                            <p:cond delay="650"/>
                                          </p:stCondLst>
                                        </p:cTn>
                                        <p:tgtEl>
                                          <p:spTgt spid="4"/>
                                        </p:tgtEl>
                                      </p:cBhvr>
                                      <p:to x="100000" y="60000"/>
                                    </p:animScale>
                                    <p:animScale>
                                      <p:cBhvr>
                                        <p:cTn id="83" dur="166" decel="50000">
                                          <p:stCondLst>
                                            <p:cond delay="676"/>
                                          </p:stCondLst>
                                        </p:cTn>
                                        <p:tgtEl>
                                          <p:spTgt spid="4"/>
                                        </p:tgtEl>
                                      </p:cBhvr>
                                      <p:to x="100000" y="100000"/>
                                    </p:animScale>
                                    <p:animScale>
                                      <p:cBhvr>
                                        <p:cTn id="84" dur="26">
                                          <p:stCondLst>
                                            <p:cond delay="1312"/>
                                          </p:stCondLst>
                                        </p:cTn>
                                        <p:tgtEl>
                                          <p:spTgt spid="4"/>
                                        </p:tgtEl>
                                      </p:cBhvr>
                                      <p:to x="100000" y="80000"/>
                                    </p:animScale>
                                    <p:animScale>
                                      <p:cBhvr>
                                        <p:cTn id="85" dur="166" decel="50000">
                                          <p:stCondLst>
                                            <p:cond delay="1338"/>
                                          </p:stCondLst>
                                        </p:cTn>
                                        <p:tgtEl>
                                          <p:spTgt spid="4"/>
                                        </p:tgtEl>
                                      </p:cBhvr>
                                      <p:to x="100000" y="100000"/>
                                    </p:animScale>
                                    <p:animScale>
                                      <p:cBhvr>
                                        <p:cTn id="86" dur="26">
                                          <p:stCondLst>
                                            <p:cond delay="1642"/>
                                          </p:stCondLst>
                                        </p:cTn>
                                        <p:tgtEl>
                                          <p:spTgt spid="4"/>
                                        </p:tgtEl>
                                      </p:cBhvr>
                                      <p:to x="100000" y="90000"/>
                                    </p:animScale>
                                    <p:animScale>
                                      <p:cBhvr>
                                        <p:cTn id="87" dur="166" decel="50000">
                                          <p:stCondLst>
                                            <p:cond delay="1668"/>
                                          </p:stCondLst>
                                        </p:cTn>
                                        <p:tgtEl>
                                          <p:spTgt spid="4"/>
                                        </p:tgtEl>
                                      </p:cBhvr>
                                      <p:to x="100000" y="100000"/>
                                    </p:animScale>
                                    <p:animScale>
                                      <p:cBhvr>
                                        <p:cTn id="88" dur="26">
                                          <p:stCondLst>
                                            <p:cond delay="1808"/>
                                          </p:stCondLst>
                                        </p:cTn>
                                        <p:tgtEl>
                                          <p:spTgt spid="4"/>
                                        </p:tgtEl>
                                      </p:cBhvr>
                                      <p:to x="100000" y="95000"/>
                                    </p:animScale>
                                    <p:animScale>
                                      <p:cBhvr>
                                        <p:cTn id="89" dur="166" decel="50000">
                                          <p:stCondLst>
                                            <p:cond delay="1834"/>
                                          </p:stCondLst>
                                        </p:cTn>
                                        <p:tgtEl>
                                          <p:spTgt spid="4"/>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1000"/>
                                        <p:tgtEl>
                                          <p:spTgt spid="9"/>
                                        </p:tgtEl>
                                      </p:cBhvr>
                                    </p:animEffect>
                                    <p:anim calcmode="lin" valueType="num">
                                      <p:cBhvr>
                                        <p:cTn id="95" dur="1000" fill="hold"/>
                                        <p:tgtEl>
                                          <p:spTgt spid="9"/>
                                        </p:tgtEl>
                                        <p:attrNameLst>
                                          <p:attrName>ppt_x</p:attrName>
                                        </p:attrNameLst>
                                      </p:cBhvr>
                                      <p:tavLst>
                                        <p:tav tm="0">
                                          <p:val>
                                            <p:strVal val="#ppt_x"/>
                                          </p:val>
                                        </p:tav>
                                        <p:tav tm="100000">
                                          <p:val>
                                            <p:strVal val="#ppt_x"/>
                                          </p:val>
                                        </p:tav>
                                      </p:tavLst>
                                    </p:anim>
                                    <p:anim calcmode="lin" valueType="num">
                                      <p:cBhvr>
                                        <p:cTn id="9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11" grpId="0"/>
      <p:bldP spid="12"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952E-343E-5386-4CCB-1F3BEAEB09D8}"/>
              </a:ext>
            </a:extLst>
          </p:cNvPr>
          <p:cNvSpPr>
            <a:spLocks noGrp="1"/>
          </p:cNvSpPr>
          <p:nvPr>
            <p:ph type="title"/>
          </p:nvPr>
        </p:nvSpPr>
        <p:spPr>
          <a:xfrm>
            <a:off x="836612" y="461513"/>
            <a:ext cx="3932237" cy="1600200"/>
          </a:xfrm>
        </p:spPr>
        <p:txBody>
          <a:bodyPr/>
          <a:lstStyle/>
          <a:p>
            <a:r>
              <a:rPr lang="en-US" dirty="0"/>
              <a:t>Effects of scuba diving on dexterity</a:t>
            </a:r>
            <a:endParaRPr lang="en-GB" dirty="0"/>
          </a:p>
        </p:txBody>
      </p:sp>
      <p:sp>
        <p:nvSpPr>
          <p:cNvPr id="3" name="Content Placeholder 2">
            <a:extLst>
              <a:ext uri="{FF2B5EF4-FFF2-40B4-BE49-F238E27FC236}">
                <a16:creationId xmlns:a16="http://schemas.microsoft.com/office/drawing/2014/main" id="{4D71A670-5746-27E3-B5C1-19C467FAF2F9}"/>
              </a:ext>
            </a:extLst>
          </p:cNvPr>
          <p:cNvSpPr>
            <a:spLocks noGrp="1"/>
          </p:cNvSpPr>
          <p:nvPr>
            <p:ph idx="1"/>
          </p:nvPr>
        </p:nvSpPr>
        <p:spPr/>
        <p:txBody>
          <a:bodyPr>
            <a:normAutofit/>
          </a:bodyPr>
          <a:lstStyle/>
          <a:p>
            <a:pPr marL="0" indent="0">
              <a:buNone/>
            </a:pPr>
            <a:r>
              <a:rPr lang="en-US" sz="1800" dirty="0"/>
              <a:t>Balance is needed underwater as when you are neutrally buoyant you are essentially weightless.</a:t>
            </a:r>
          </a:p>
          <a:p>
            <a:pPr marL="0" indent="0">
              <a:buNone/>
            </a:pPr>
            <a:r>
              <a:rPr lang="en-US" sz="1800" dirty="0"/>
              <a:t>Because of this it is easy to tip over due to the oxygen tank weighing up to 30kg. This shifts the center of gravity upwards making your body want to invert</a:t>
            </a:r>
          </a:p>
          <a:p>
            <a:pPr marL="0" indent="0">
              <a:buNone/>
            </a:pPr>
            <a:endParaRPr lang="en-GB" sz="1800" dirty="0"/>
          </a:p>
        </p:txBody>
      </p:sp>
      <p:sp>
        <p:nvSpPr>
          <p:cNvPr id="4" name="Text Placeholder 3">
            <a:extLst>
              <a:ext uri="{FF2B5EF4-FFF2-40B4-BE49-F238E27FC236}">
                <a16:creationId xmlns:a16="http://schemas.microsoft.com/office/drawing/2014/main" id="{3EDD37B8-3203-DAEA-C96F-A5678F32045C}"/>
              </a:ext>
            </a:extLst>
          </p:cNvPr>
          <p:cNvSpPr>
            <a:spLocks noGrp="1"/>
          </p:cNvSpPr>
          <p:nvPr>
            <p:ph type="body" sz="half" idx="2"/>
          </p:nvPr>
        </p:nvSpPr>
        <p:spPr>
          <a:xfrm>
            <a:off x="836612" y="2584899"/>
            <a:ext cx="3932237" cy="3811588"/>
          </a:xfrm>
        </p:spPr>
        <p:txBody>
          <a:bodyPr/>
          <a:lstStyle/>
          <a:p>
            <a:r>
              <a:rPr lang="en-US" dirty="0"/>
              <a:t>Dexterity is affected in different ways by SCUBA diving.</a:t>
            </a:r>
          </a:p>
          <a:p>
            <a:r>
              <a:rPr lang="en-US" dirty="0"/>
              <a:t>Fine motor skills worsen a little bit when underwater because of muscle fatigue and a change in vision and depth perception</a:t>
            </a:r>
          </a:p>
          <a:p>
            <a:r>
              <a:rPr lang="en-US" dirty="0"/>
              <a:t>SCUBA diving does however improve balance, muscle strength and endurance since there is a lot of skill required to stay upright while operating complicated equipment</a:t>
            </a:r>
          </a:p>
        </p:txBody>
      </p:sp>
      <p:pic>
        <p:nvPicPr>
          <p:cNvPr id="6" name="Picture 5">
            <a:extLst>
              <a:ext uri="{FF2B5EF4-FFF2-40B4-BE49-F238E27FC236}">
                <a16:creationId xmlns:a16="http://schemas.microsoft.com/office/drawing/2014/main" id="{00EAE256-6BBF-A950-7DBE-73B9D242FD43}"/>
              </a:ext>
            </a:extLst>
          </p:cNvPr>
          <p:cNvPicPr>
            <a:picLocks noChangeAspect="1"/>
          </p:cNvPicPr>
          <p:nvPr/>
        </p:nvPicPr>
        <p:blipFill>
          <a:blip r:embed="rId2"/>
          <a:stretch>
            <a:fillRect/>
          </a:stretch>
        </p:blipFill>
        <p:spPr>
          <a:xfrm>
            <a:off x="6539401" y="2676097"/>
            <a:ext cx="3720390" cy="3720390"/>
          </a:xfrm>
          <a:prstGeom prst="rect">
            <a:avLst/>
          </a:prstGeom>
        </p:spPr>
      </p:pic>
    </p:spTree>
    <p:extLst>
      <p:ext uri="{BB962C8B-B14F-4D97-AF65-F5344CB8AC3E}">
        <p14:creationId xmlns:p14="http://schemas.microsoft.com/office/powerpoint/2010/main" val="1946143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p:cTn id="38"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3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80">
                                          <p:stCondLst>
                                            <p:cond delay="0"/>
                                          </p:stCondLst>
                                        </p:cTn>
                                        <p:tgtEl>
                                          <p:spTgt spid="6"/>
                                        </p:tgtEl>
                                      </p:cBhvr>
                                    </p:animEffect>
                                    <p:anim calcmode="lin" valueType="num">
                                      <p:cBhvr>
                                        <p:cTn id="4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1" dur="26">
                                          <p:stCondLst>
                                            <p:cond delay="650"/>
                                          </p:stCondLst>
                                        </p:cTn>
                                        <p:tgtEl>
                                          <p:spTgt spid="6"/>
                                        </p:tgtEl>
                                      </p:cBhvr>
                                      <p:to x="100000" y="60000"/>
                                    </p:animScale>
                                    <p:animScale>
                                      <p:cBhvr>
                                        <p:cTn id="52" dur="166" decel="50000">
                                          <p:stCondLst>
                                            <p:cond delay="676"/>
                                          </p:stCondLst>
                                        </p:cTn>
                                        <p:tgtEl>
                                          <p:spTgt spid="6"/>
                                        </p:tgtEl>
                                      </p:cBhvr>
                                      <p:to x="100000" y="100000"/>
                                    </p:animScale>
                                    <p:animScale>
                                      <p:cBhvr>
                                        <p:cTn id="53" dur="26">
                                          <p:stCondLst>
                                            <p:cond delay="1312"/>
                                          </p:stCondLst>
                                        </p:cTn>
                                        <p:tgtEl>
                                          <p:spTgt spid="6"/>
                                        </p:tgtEl>
                                      </p:cBhvr>
                                      <p:to x="100000" y="80000"/>
                                    </p:animScale>
                                    <p:animScale>
                                      <p:cBhvr>
                                        <p:cTn id="54" dur="166" decel="50000">
                                          <p:stCondLst>
                                            <p:cond delay="1338"/>
                                          </p:stCondLst>
                                        </p:cTn>
                                        <p:tgtEl>
                                          <p:spTgt spid="6"/>
                                        </p:tgtEl>
                                      </p:cBhvr>
                                      <p:to x="100000" y="100000"/>
                                    </p:animScale>
                                    <p:animScale>
                                      <p:cBhvr>
                                        <p:cTn id="55" dur="26">
                                          <p:stCondLst>
                                            <p:cond delay="1642"/>
                                          </p:stCondLst>
                                        </p:cTn>
                                        <p:tgtEl>
                                          <p:spTgt spid="6"/>
                                        </p:tgtEl>
                                      </p:cBhvr>
                                      <p:to x="100000" y="90000"/>
                                    </p:animScale>
                                    <p:animScale>
                                      <p:cBhvr>
                                        <p:cTn id="56" dur="166" decel="50000">
                                          <p:stCondLst>
                                            <p:cond delay="1668"/>
                                          </p:stCondLst>
                                        </p:cTn>
                                        <p:tgtEl>
                                          <p:spTgt spid="6"/>
                                        </p:tgtEl>
                                      </p:cBhvr>
                                      <p:to x="100000" y="100000"/>
                                    </p:animScale>
                                    <p:animScale>
                                      <p:cBhvr>
                                        <p:cTn id="57" dur="26">
                                          <p:stCondLst>
                                            <p:cond delay="1808"/>
                                          </p:stCondLst>
                                        </p:cTn>
                                        <p:tgtEl>
                                          <p:spTgt spid="6"/>
                                        </p:tgtEl>
                                      </p:cBhvr>
                                      <p:to x="100000" y="95000"/>
                                    </p:animScale>
                                    <p:animScale>
                                      <p:cBhvr>
                                        <p:cTn id="5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3EB9-E1A8-9363-EF7B-120F66148EA1}"/>
              </a:ext>
            </a:extLst>
          </p:cNvPr>
          <p:cNvSpPr>
            <a:spLocks noGrp="1"/>
          </p:cNvSpPr>
          <p:nvPr>
            <p:ph type="title"/>
          </p:nvPr>
        </p:nvSpPr>
        <p:spPr/>
        <p:txBody>
          <a:bodyPr/>
          <a:lstStyle/>
          <a:p>
            <a:r>
              <a:rPr lang="en-US" dirty="0"/>
              <a:t>Breathing while underwater</a:t>
            </a:r>
            <a:endParaRPr lang="en-GB" dirty="0"/>
          </a:p>
        </p:txBody>
      </p:sp>
      <p:sp>
        <p:nvSpPr>
          <p:cNvPr id="3" name="Text Placeholder 2">
            <a:extLst>
              <a:ext uri="{FF2B5EF4-FFF2-40B4-BE49-F238E27FC236}">
                <a16:creationId xmlns:a16="http://schemas.microsoft.com/office/drawing/2014/main" id="{26D38C4D-22B6-A3C6-6929-0C40AFA64884}"/>
              </a:ext>
            </a:extLst>
          </p:cNvPr>
          <p:cNvSpPr>
            <a:spLocks noGrp="1"/>
          </p:cNvSpPr>
          <p:nvPr>
            <p:ph type="body" idx="1"/>
          </p:nvPr>
        </p:nvSpPr>
        <p:spPr/>
        <p:txBody>
          <a:bodyPr/>
          <a:lstStyle/>
          <a:p>
            <a:r>
              <a:rPr lang="en-US" dirty="0"/>
              <a:t>Breathing regularly while underwater</a:t>
            </a:r>
            <a:endParaRPr lang="en-GB" dirty="0"/>
          </a:p>
        </p:txBody>
      </p:sp>
      <p:sp>
        <p:nvSpPr>
          <p:cNvPr id="4" name="Content Placeholder 3">
            <a:extLst>
              <a:ext uri="{FF2B5EF4-FFF2-40B4-BE49-F238E27FC236}">
                <a16:creationId xmlns:a16="http://schemas.microsoft.com/office/drawing/2014/main" id="{FC492C19-5EF8-92CA-F793-71EA0C4BEE73}"/>
              </a:ext>
            </a:extLst>
          </p:cNvPr>
          <p:cNvSpPr>
            <a:spLocks noGrp="1"/>
          </p:cNvSpPr>
          <p:nvPr>
            <p:ph sz="half" idx="2"/>
          </p:nvPr>
        </p:nvSpPr>
        <p:spPr/>
        <p:txBody>
          <a:bodyPr/>
          <a:lstStyle/>
          <a:p>
            <a:r>
              <a:rPr lang="en-US" dirty="0"/>
              <a:t>Because of the higher pressure air it is naturally tougher to breathe as the intercostal muscles and diaphragm have to work harder to expand the chest cavity</a:t>
            </a:r>
          </a:p>
          <a:p>
            <a:r>
              <a:rPr lang="en-US" dirty="0"/>
              <a:t>In the research I conducted just over 42% of divers reported noticeably heavier breathing while underwater </a:t>
            </a:r>
          </a:p>
          <a:p>
            <a:endParaRPr lang="en-GB" dirty="0"/>
          </a:p>
        </p:txBody>
      </p:sp>
      <p:pic>
        <p:nvPicPr>
          <p:cNvPr id="2050" name="Picture 2" descr="22.3 The Process of Breathing – Anatomy &amp; Physiology">
            <a:extLst>
              <a:ext uri="{FF2B5EF4-FFF2-40B4-BE49-F238E27FC236}">
                <a16:creationId xmlns:a16="http://schemas.microsoft.com/office/drawing/2014/main" id="{CE40702C-1ADC-2D5C-8E77-C110CA670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153" y="2000198"/>
            <a:ext cx="4363869" cy="322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6108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2000"/>
                                        <p:tgtEl>
                                          <p:spTgt spid="2050"/>
                                        </p:tgtEl>
                                      </p:cBhvr>
                                    </p:animEffect>
                                    <p:anim calcmode="lin" valueType="num">
                                      <p:cBhvr>
                                        <p:cTn id="32" dur="2000" fill="hold"/>
                                        <p:tgtEl>
                                          <p:spTgt spid="2050"/>
                                        </p:tgtEl>
                                        <p:attrNameLst>
                                          <p:attrName>ppt_w</p:attrName>
                                        </p:attrNameLst>
                                      </p:cBhvr>
                                      <p:tavLst>
                                        <p:tav tm="0" fmla="#ppt_w*sin(2.5*pi*$)">
                                          <p:val>
                                            <p:fltVal val="0"/>
                                          </p:val>
                                        </p:tav>
                                        <p:tav tm="100000">
                                          <p:val>
                                            <p:fltVal val="1"/>
                                          </p:val>
                                        </p:tav>
                                      </p:tavLst>
                                    </p:anim>
                                    <p:anim calcmode="lin" valueType="num">
                                      <p:cBhvr>
                                        <p:cTn id="33"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524A-2A1C-F389-C8CF-A524808FE720}"/>
              </a:ext>
            </a:extLst>
          </p:cNvPr>
          <p:cNvSpPr>
            <a:spLocks noGrp="1"/>
          </p:cNvSpPr>
          <p:nvPr>
            <p:ph type="title"/>
          </p:nvPr>
        </p:nvSpPr>
        <p:spPr/>
        <p:txBody>
          <a:bodyPr>
            <a:normAutofit/>
          </a:bodyPr>
          <a:lstStyle/>
          <a:p>
            <a:r>
              <a:rPr lang="en-US" sz="3200" dirty="0"/>
              <a:t>Using different gas mixes underwater</a:t>
            </a:r>
            <a:endParaRPr lang="en-GB" sz="3200" dirty="0"/>
          </a:p>
        </p:txBody>
      </p:sp>
      <p:sp>
        <p:nvSpPr>
          <p:cNvPr id="3" name="Content Placeholder 2">
            <a:extLst>
              <a:ext uri="{FF2B5EF4-FFF2-40B4-BE49-F238E27FC236}">
                <a16:creationId xmlns:a16="http://schemas.microsoft.com/office/drawing/2014/main" id="{9D9F281C-B5DF-04AB-04E9-02752AC7CB9C}"/>
              </a:ext>
            </a:extLst>
          </p:cNvPr>
          <p:cNvSpPr>
            <a:spLocks noGrp="1"/>
          </p:cNvSpPr>
          <p:nvPr>
            <p:ph sz="half" idx="1"/>
          </p:nvPr>
        </p:nvSpPr>
        <p:spPr>
          <a:xfrm>
            <a:off x="838200" y="1924493"/>
            <a:ext cx="5181600" cy="2069537"/>
          </a:xfrm>
        </p:spPr>
        <p:txBody>
          <a:bodyPr>
            <a:noAutofit/>
          </a:bodyPr>
          <a:lstStyle/>
          <a:p>
            <a:r>
              <a:rPr lang="en-US" sz="1800" dirty="0"/>
              <a:t>It is possible to use a gas mixture when diving with different percentages of the regular gas mix in normal air</a:t>
            </a:r>
          </a:p>
          <a:p>
            <a:r>
              <a:rPr lang="en-US" sz="1800" dirty="0"/>
              <a:t>This is called nitrox diving</a:t>
            </a:r>
          </a:p>
          <a:p>
            <a:r>
              <a:rPr lang="en-US" sz="1800" dirty="0"/>
              <a:t>It is done so one `can spend longer at a certain depth without having to make a recompression stop</a:t>
            </a:r>
            <a:endParaRPr lang="en-GB" sz="1800" dirty="0"/>
          </a:p>
          <a:p>
            <a:pPr marL="457200" lvl="1" indent="0">
              <a:buNone/>
            </a:pPr>
            <a:endParaRPr lang="en-US" sz="1800" dirty="0"/>
          </a:p>
          <a:p>
            <a:pPr marL="457200" lvl="1" indent="0">
              <a:buNone/>
            </a:pPr>
            <a:endParaRPr lang="en-US" sz="1800" dirty="0"/>
          </a:p>
        </p:txBody>
      </p:sp>
      <p:sp>
        <p:nvSpPr>
          <p:cNvPr id="5" name="TextBox 4">
            <a:extLst>
              <a:ext uri="{FF2B5EF4-FFF2-40B4-BE49-F238E27FC236}">
                <a16:creationId xmlns:a16="http://schemas.microsoft.com/office/drawing/2014/main" id="{0110375C-9468-4B40-A717-E3D2D97711AD}"/>
              </a:ext>
            </a:extLst>
          </p:cNvPr>
          <p:cNvSpPr txBox="1"/>
          <p:nvPr/>
        </p:nvSpPr>
        <p:spPr>
          <a:xfrm>
            <a:off x="838200" y="4295955"/>
            <a:ext cx="5181600" cy="1754326"/>
          </a:xfrm>
          <a:prstGeom prst="rect">
            <a:avLst/>
          </a:prstGeom>
          <a:noFill/>
        </p:spPr>
        <p:txBody>
          <a:bodyPr wrap="square" rtlCol="0">
            <a:spAutoFit/>
          </a:bodyPr>
          <a:lstStyle/>
          <a:p>
            <a:r>
              <a:rPr lang="en-US" dirty="0"/>
              <a:t>When diving with nitrox the gas exchange system inside the lung is thrown off a bit due to the different ratios of oxygen/carbon dioxide and nitrogen</a:t>
            </a:r>
          </a:p>
          <a:p>
            <a:r>
              <a:rPr lang="en-US" dirty="0"/>
              <a:t>This causes heavier breathing subconsciously as people try to get a regular amount of air to their brain even though they are getting a surplus of oxygen</a:t>
            </a:r>
            <a:endParaRPr lang="en-GB" dirty="0"/>
          </a:p>
        </p:txBody>
      </p:sp>
      <p:pic>
        <p:nvPicPr>
          <p:cNvPr id="3074" name="Picture 2" descr="Nitrox">
            <a:extLst>
              <a:ext uri="{FF2B5EF4-FFF2-40B4-BE49-F238E27FC236}">
                <a16:creationId xmlns:a16="http://schemas.microsoft.com/office/drawing/2014/main" id="{DD8CE7D2-E27F-AD08-8BC2-761A7549180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39399" y="1780859"/>
            <a:ext cx="2796307" cy="20945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ving with Nitrox? Here's What You Need to Know to Dive Safe | RUSHKULT">
            <a:extLst>
              <a:ext uri="{FF2B5EF4-FFF2-40B4-BE49-F238E27FC236}">
                <a16:creationId xmlns:a16="http://schemas.microsoft.com/office/drawing/2014/main" id="{56B22868-452E-5BA0-4913-70E24331B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265" y="4295955"/>
            <a:ext cx="4315274" cy="215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18475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circle(in)">
                                      <p:cBhvr>
                                        <p:cTn id="27" dur="20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3076"/>
                                        </p:tgtEl>
                                        <p:attrNameLst>
                                          <p:attrName>style.visibility</p:attrName>
                                        </p:attrNameLst>
                                      </p:cBhvr>
                                      <p:to>
                                        <p:strVal val="visible"/>
                                      </p:to>
                                    </p:set>
                                    <p:anim calcmode="lin" valueType="num">
                                      <p:cBhvr>
                                        <p:cTn id="37" dur="500" fill="hold"/>
                                        <p:tgtEl>
                                          <p:spTgt spid="3076"/>
                                        </p:tgtEl>
                                        <p:attrNameLst>
                                          <p:attrName>ppt_w</p:attrName>
                                        </p:attrNameLst>
                                      </p:cBhvr>
                                      <p:tavLst>
                                        <p:tav tm="0">
                                          <p:val>
                                            <p:fltVal val="0"/>
                                          </p:val>
                                        </p:tav>
                                        <p:tav tm="100000">
                                          <p:val>
                                            <p:strVal val="#ppt_w"/>
                                          </p:val>
                                        </p:tav>
                                      </p:tavLst>
                                    </p:anim>
                                    <p:anim calcmode="lin" valueType="num">
                                      <p:cBhvr>
                                        <p:cTn id="38" dur="5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4F70-8AB4-304E-0242-14AD3D658DAD}"/>
              </a:ext>
            </a:extLst>
          </p:cNvPr>
          <p:cNvSpPr>
            <a:spLocks noGrp="1"/>
          </p:cNvSpPr>
          <p:nvPr>
            <p:ph type="title"/>
          </p:nvPr>
        </p:nvSpPr>
        <p:spPr/>
        <p:txBody>
          <a:bodyPr/>
          <a:lstStyle/>
          <a:p>
            <a:r>
              <a:rPr lang="en-US" dirty="0"/>
              <a:t>Oxygen toxicity  in nitrox</a:t>
            </a:r>
            <a:endParaRPr lang="en-GB" dirty="0"/>
          </a:p>
        </p:txBody>
      </p:sp>
      <p:sp>
        <p:nvSpPr>
          <p:cNvPr id="4" name="TextBox 3">
            <a:extLst>
              <a:ext uri="{FF2B5EF4-FFF2-40B4-BE49-F238E27FC236}">
                <a16:creationId xmlns:a16="http://schemas.microsoft.com/office/drawing/2014/main" id="{830CA12B-A3D8-4248-C838-638ED9C6BB95}"/>
              </a:ext>
            </a:extLst>
          </p:cNvPr>
          <p:cNvSpPr txBox="1"/>
          <p:nvPr/>
        </p:nvSpPr>
        <p:spPr>
          <a:xfrm>
            <a:off x="1143000" y="1742536"/>
            <a:ext cx="4058728" cy="1200329"/>
          </a:xfrm>
          <a:prstGeom prst="rect">
            <a:avLst/>
          </a:prstGeom>
          <a:noFill/>
        </p:spPr>
        <p:txBody>
          <a:bodyPr wrap="square" rtlCol="0">
            <a:spAutoFit/>
          </a:bodyPr>
          <a:lstStyle/>
          <a:p>
            <a:r>
              <a:rPr lang="en-US" dirty="0"/>
              <a:t>Because you are diving with an increased amount of oxygen than you would normally breathe in and you are doing this at greater pressure there is a small risk of oxygen toxicity</a:t>
            </a:r>
          </a:p>
        </p:txBody>
      </p:sp>
      <p:sp>
        <p:nvSpPr>
          <p:cNvPr id="5" name="TextBox 4">
            <a:extLst>
              <a:ext uri="{FF2B5EF4-FFF2-40B4-BE49-F238E27FC236}">
                <a16:creationId xmlns:a16="http://schemas.microsoft.com/office/drawing/2014/main" id="{AB63ABCA-651A-5168-8EBF-70DFD6829A4D}"/>
              </a:ext>
            </a:extLst>
          </p:cNvPr>
          <p:cNvSpPr txBox="1"/>
          <p:nvPr/>
        </p:nvSpPr>
        <p:spPr>
          <a:xfrm>
            <a:off x="5801264" y="1742536"/>
            <a:ext cx="3860321" cy="3693319"/>
          </a:xfrm>
          <a:prstGeom prst="rect">
            <a:avLst/>
          </a:prstGeom>
          <a:noFill/>
        </p:spPr>
        <p:txBody>
          <a:bodyPr wrap="square" rtlCol="0">
            <a:spAutoFit/>
          </a:bodyPr>
          <a:lstStyle/>
          <a:p>
            <a:r>
              <a:rPr lang="en-US" dirty="0"/>
              <a:t>Oxygen toxicity is when alveoli fill with fluid due to a different concentration gradient of oxygen. </a:t>
            </a:r>
          </a:p>
          <a:p>
            <a:r>
              <a:rPr lang="en-US" dirty="0"/>
              <a:t>Oxygen toxicity causes many bad things and can be identified because the afflicted will start convulsing, which, under water, can cause drowning.</a:t>
            </a:r>
          </a:p>
          <a:p>
            <a:r>
              <a:rPr lang="en-US" dirty="0"/>
              <a:t>It also causes</a:t>
            </a:r>
            <a:r>
              <a:rPr lang="en-GB" dirty="0"/>
              <a:t>:</a:t>
            </a:r>
          </a:p>
          <a:p>
            <a:pPr marL="285750" indent="-285750">
              <a:buFont typeface="Arial" panose="020B0604020202020204" pitchFamily="34" charset="0"/>
              <a:buChar char="•"/>
            </a:pPr>
            <a:r>
              <a:rPr lang="en-GB" dirty="0"/>
              <a:t>Coughing</a:t>
            </a:r>
          </a:p>
          <a:p>
            <a:pPr marL="285750" indent="-285750">
              <a:buFont typeface="Arial" panose="020B0604020202020204" pitchFamily="34" charset="0"/>
              <a:buChar char="•"/>
            </a:pPr>
            <a:r>
              <a:rPr lang="en-GB" dirty="0"/>
              <a:t>Chest pain</a:t>
            </a:r>
          </a:p>
          <a:p>
            <a:pPr marL="285750" indent="-285750">
              <a:buFont typeface="Arial" panose="020B0604020202020204" pitchFamily="34" charset="0"/>
              <a:buChar char="•"/>
            </a:pPr>
            <a:r>
              <a:rPr lang="en-GB" dirty="0"/>
              <a:t>Nausea </a:t>
            </a:r>
          </a:p>
          <a:p>
            <a:pPr marL="285750" indent="-285750">
              <a:buFont typeface="Arial" panose="020B0604020202020204" pitchFamily="34" charset="0"/>
              <a:buChar char="•"/>
            </a:pPr>
            <a:r>
              <a:rPr lang="en-GB" dirty="0"/>
              <a:t>Psychosis </a:t>
            </a:r>
          </a:p>
          <a:p>
            <a:pPr marL="285750" indent="-285750">
              <a:buFont typeface="Arial" panose="020B0604020202020204" pitchFamily="34" charset="0"/>
              <a:buChar char="•"/>
            </a:pPr>
            <a:r>
              <a:rPr lang="en-GB" dirty="0"/>
              <a:t>Blurred vision</a:t>
            </a:r>
            <a:endParaRPr lang="en-US" dirty="0"/>
          </a:p>
        </p:txBody>
      </p:sp>
      <p:pic>
        <p:nvPicPr>
          <p:cNvPr id="4098" name="Picture 2">
            <a:extLst>
              <a:ext uri="{FF2B5EF4-FFF2-40B4-BE49-F238E27FC236}">
                <a16:creationId xmlns:a16="http://schemas.microsoft.com/office/drawing/2014/main" id="{17ABA355-F168-DC20-FDC1-246A5FFF2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195" y="3324044"/>
            <a:ext cx="1723654" cy="16559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74C0E38E-D1CE-D3F0-BBD3-3DFE16A44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087" y="3786597"/>
            <a:ext cx="2631356" cy="198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46996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 fill="hold"/>
                                        <p:tgtEl>
                                          <p:spTgt spid="4098"/>
                                        </p:tgtEl>
                                        <p:attrNameLst>
                                          <p:attrName>ppt_x</p:attrName>
                                        </p:attrNameLst>
                                      </p:cBhvr>
                                      <p:tavLst>
                                        <p:tav tm="0">
                                          <p:val>
                                            <p:strVal val="#ppt_x"/>
                                          </p:val>
                                        </p:tav>
                                        <p:tav tm="100000">
                                          <p:val>
                                            <p:strVal val="#ppt_x"/>
                                          </p:val>
                                        </p:tav>
                                      </p:tavLst>
                                    </p:anim>
                                    <p:anim calcmode="lin" valueType="num">
                                      <p:cBhvr additive="base">
                                        <p:cTn id="2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4102"/>
                                        </p:tgtEl>
                                        <p:attrNameLst>
                                          <p:attrName>style.visibility</p:attrName>
                                        </p:attrNameLst>
                                      </p:cBhvr>
                                      <p:to>
                                        <p:strVal val="visible"/>
                                      </p:to>
                                    </p:set>
                                    <p:anim calcmode="lin" valueType="num">
                                      <p:cBhvr>
                                        <p:cTn id="33" dur="500" fill="hold"/>
                                        <p:tgtEl>
                                          <p:spTgt spid="4102"/>
                                        </p:tgtEl>
                                        <p:attrNameLst>
                                          <p:attrName>ppt_w</p:attrName>
                                        </p:attrNameLst>
                                      </p:cBhvr>
                                      <p:tavLst>
                                        <p:tav tm="0">
                                          <p:val>
                                            <p:fltVal val="0"/>
                                          </p:val>
                                        </p:tav>
                                        <p:tav tm="100000">
                                          <p:val>
                                            <p:strVal val="#ppt_w"/>
                                          </p:val>
                                        </p:tav>
                                      </p:tavLst>
                                    </p:anim>
                                    <p:anim calcmode="lin" valueType="num">
                                      <p:cBhvr>
                                        <p:cTn id="34" dur="500" fill="hold"/>
                                        <p:tgtEl>
                                          <p:spTgt spid="4102"/>
                                        </p:tgtEl>
                                        <p:attrNameLst>
                                          <p:attrName>ppt_h</p:attrName>
                                        </p:attrNameLst>
                                      </p:cBhvr>
                                      <p:tavLst>
                                        <p:tav tm="0">
                                          <p:val>
                                            <p:fltVal val="0"/>
                                          </p:val>
                                        </p:tav>
                                        <p:tav tm="100000">
                                          <p:val>
                                            <p:strVal val="#ppt_h"/>
                                          </p:val>
                                        </p:tav>
                                      </p:tavLst>
                                    </p:anim>
                                    <p:anim calcmode="lin" valueType="num">
                                      <p:cBhvr>
                                        <p:cTn id="35" dur="500" fill="hold"/>
                                        <p:tgtEl>
                                          <p:spTgt spid="4102"/>
                                        </p:tgtEl>
                                        <p:attrNameLst>
                                          <p:attrName>style.rotation</p:attrName>
                                        </p:attrNameLst>
                                      </p:cBhvr>
                                      <p:tavLst>
                                        <p:tav tm="0">
                                          <p:val>
                                            <p:fltVal val="360"/>
                                          </p:val>
                                        </p:tav>
                                        <p:tav tm="100000">
                                          <p:val>
                                            <p:fltVal val="0"/>
                                          </p:val>
                                        </p:tav>
                                      </p:tavLst>
                                    </p:anim>
                                    <p:animEffect transition="in" filter="fade">
                                      <p:cBhvr>
                                        <p:cTn id="36"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AngleLines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emplate>Ion</Template>
  <TotalTime>108</TotalTime>
  <Words>830</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Univers Condensed Light</vt:lpstr>
      <vt:lpstr>Walbaum Display Light</vt:lpstr>
      <vt:lpstr>AngleLinesVTI</vt:lpstr>
      <vt:lpstr>Toby’s totally awesome presentation on the physiology of SCUBA diving </vt:lpstr>
      <vt:lpstr>Sinus system  </vt:lpstr>
      <vt:lpstr>Physiology of equalization </vt:lpstr>
      <vt:lpstr>Sinus barotrauma </vt:lpstr>
      <vt:lpstr>Frequency of equalization problems</vt:lpstr>
      <vt:lpstr>Effects of scuba diving on dexterity</vt:lpstr>
      <vt:lpstr>Breathing while underwater</vt:lpstr>
      <vt:lpstr>Using different gas mixes underwater</vt:lpstr>
      <vt:lpstr>Oxygen toxicity  in nitrox</vt:lpstr>
      <vt:lpstr>Thank you very much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TobyKwartz</dc:creator>
  <cp:lastModifiedBy>TobyKwartz</cp:lastModifiedBy>
  <cp:revision>1</cp:revision>
  <dcterms:created xsi:type="dcterms:W3CDTF">2023-05-08T15:22:46Z</dcterms:created>
  <dcterms:modified xsi:type="dcterms:W3CDTF">2023-05-09T00:22:32Z</dcterms:modified>
</cp:coreProperties>
</file>