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2" r:id="rId1"/>
  </p:sldMasterIdLst>
  <p:notesMasterIdLst>
    <p:notesMasterId r:id="rId9"/>
  </p:notesMasterIdLst>
  <p:sldIdLst>
    <p:sldId id="305" r:id="rId2"/>
    <p:sldId id="307" r:id="rId3"/>
    <p:sldId id="308" r:id="rId4"/>
    <p:sldId id="306" r:id="rId5"/>
    <p:sldId id="309" r:id="rId6"/>
    <p:sldId id="310" r:id="rId7"/>
    <p:sldId id="311" r:id="rId8"/>
  </p:sldIdLst>
  <p:sldSz cx="12192000" cy="6858000"/>
  <p:notesSz cx="6794500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B13374E-A873-E143-86FB-96E5708C34F2}">
          <p14:sldIdLst>
            <p14:sldId id="305"/>
            <p14:sldId id="307"/>
            <p14:sldId id="308"/>
            <p14:sldId id="306"/>
            <p14:sldId id="309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9"/>
    <p:restoredTop sz="95833"/>
  </p:normalViewPr>
  <p:slideViewPr>
    <p:cSldViewPr snapToGrid="0" snapToObjects="1">
      <p:cViewPr varScale="1">
        <p:scale>
          <a:sx n="112" d="100"/>
          <a:sy n="112" d="100"/>
        </p:scale>
        <p:origin x="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73565-BDD0-CC44-92F4-983F6BF6AD1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431"/>
            <a:ext cx="543560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4283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7076"/>
            <a:ext cx="2944283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919FC-884C-A54C-9C03-2DD62171F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919FC-884C-A54C-9C03-2DD62171F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93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919FC-884C-A54C-9C03-2DD62171F1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89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919FC-884C-A54C-9C03-2DD62171F1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6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919FC-884C-A54C-9C03-2DD62171F1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87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919FC-884C-A54C-9C03-2DD62171F1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99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919FC-884C-A54C-9C03-2DD62171F1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53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919FC-884C-A54C-9C03-2DD62171F1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5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November 29,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27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November 29,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November 29,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34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0FED-6E95-4177-A7EF-CD303B9E611D}" type="datetime4">
              <a:rPr lang="en-US" smtClean="0"/>
              <a:t>November 29,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47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November 29,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34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November 29,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84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November 29, 2021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52013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November 29,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39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November 29,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5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November 29,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DFA080F-3961-4D42-BEDE-84A1FED032F1}" type="datetime4">
              <a:rPr lang="en-US" smtClean="0"/>
              <a:t>November 29,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0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November 29,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78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>
            <a:extLst>
              <a:ext uri="{FF2B5EF4-FFF2-40B4-BE49-F238E27FC236}">
                <a16:creationId xmlns:a16="http://schemas.microsoft.com/office/drawing/2014/main" id="{BEFD771B-A59A-CC4F-A046-260FABAE625D}"/>
              </a:ext>
            </a:extLst>
          </p:cNvPr>
          <p:cNvSpPr/>
          <p:nvPr/>
        </p:nvSpPr>
        <p:spPr>
          <a:xfrm>
            <a:off x="2241952" y="1109577"/>
            <a:ext cx="7708095" cy="3819836"/>
          </a:xfrm>
          <a:custGeom>
            <a:avLst/>
            <a:gdLst>
              <a:gd name="connsiteX0" fmla="*/ 41547 w 7708095"/>
              <a:gd name="connsiteY0" fmla="*/ 3910481 h 3819836"/>
              <a:gd name="connsiteX1" fmla="*/ 374874 w 7708095"/>
              <a:gd name="connsiteY1" fmla="*/ 3475495 h 3819836"/>
              <a:gd name="connsiteX2" fmla="*/ 721806 w 7708095"/>
              <a:gd name="connsiteY2" fmla="*/ 3022754 h 3819836"/>
              <a:gd name="connsiteX3" fmla="*/ 3017117 w 7708095"/>
              <a:gd name="connsiteY3" fmla="*/ 45577 h 3819836"/>
              <a:gd name="connsiteX4" fmla="*/ 6434946 w 7708095"/>
              <a:gd name="connsiteY4" fmla="*/ 491481 h 3819836"/>
              <a:gd name="connsiteX5" fmla="*/ 5051513 w 7708095"/>
              <a:gd name="connsiteY5" fmla="*/ 3725309 h 3819836"/>
              <a:gd name="connsiteX6" fmla="*/ 1791103 w 7708095"/>
              <a:gd name="connsiteY6" fmla="*/ 3523193 h 3819836"/>
              <a:gd name="connsiteX7" fmla="*/ 1260404 w 7708095"/>
              <a:gd name="connsiteY7" fmla="*/ 3640670 h 3819836"/>
              <a:gd name="connsiteX8" fmla="*/ 712210 w 7708095"/>
              <a:gd name="connsiteY8" fmla="*/ 3762021 h 3819836"/>
              <a:gd name="connsiteX9" fmla="*/ 41547 w 7708095"/>
              <a:gd name="connsiteY9" fmla="*/ 3910481 h 38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08095" h="3819836" fill="none" extrusionOk="0">
                <a:moveTo>
                  <a:pt x="41547" y="3910481"/>
                </a:moveTo>
                <a:cubicBezTo>
                  <a:pt x="177536" y="3686146"/>
                  <a:pt x="264335" y="3634838"/>
                  <a:pt x="374874" y="3475495"/>
                </a:cubicBezTo>
                <a:cubicBezTo>
                  <a:pt x="485413" y="3316152"/>
                  <a:pt x="663433" y="3139288"/>
                  <a:pt x="721806" y="3022754"/>
                </a:cubicBezTo>
                <a:cubicBezTo>
                  <a:pt x="-979568" y="1886317"/>
                  <a:pt x="504095" y="113435"/>
                  <a:pt x="3017117" y="45577"/>
                </a:cubicBezTo>
                <a:cubicBezTo>
                  <a:pt x="4008567" y="-176160"/>
                  <a:pt x="5435480" y="-104475"/>
                  <a:pt x="6434946" y="491481"/>
                </a:cubicBezTo>
                <a:cubicBezTo>
                  <a:pt x="8466850" y="1316047"/>
                  <a:pt x="7645438" y="2937222"/>
                  <a:pt x="5051513" y="3725309"/>
                </a:cubicBezTo>
                <a:cubicBezTo>
                  <a:pt x="3909949" y="4084400"/>
                  <a:pt x="2699701" y="3639041"/>
                  <a:pt x="1791103" y="3523193"/>
                </a:cubicBezTo>
                <a:cubicBezTo>
                  <a:pt x="1600931" y="3603590"/>
                  <a:pt x="1477533" y="3528861"/>
                  <a:pt x="1260404" y="3640670"/>
                </a:cubicBezTo>
                <a:cubicBezTo>
                  <a:pt x="1043275" y="3752480"/>
                  <a:pt x="886235" y="3683652"/>
                  <a:pt x="712210" y="3762021"/>
                </a:cubicBezTo>
                <a:cubicBezTo>
                  <a:pt x="538185" y="3840390"/>
                  <a:pt x="291295" y="3822209"/>
                  <a:pt x="41547" y="3910481"/>
                </a:cubicBezTo>
                <a:close/>
              </a:path>
              <a:path w="7708095" h="3819836" stroke="0" extrusionOk="0">
                <a:moveTo>
                  <a:pt x="41547" y="3910481"/>
                </a:moveTo>
                <a:cubicBezTo>
                  <a:pt x="118322" y="3734444"/>
                  <a:pt x="302402" y="3633330"/>
                  <a:pt x="374874" y="3475495"/>
                </a:cubicBezTo>
                <a:cubicBezTo>
                  <a:pt x="447346" y="3317660"/>
                  <a:pt x="681013" y="3170262"/>
                  <a:pt x="721806" y="3022754"/>
                </a:cubicBezTo>
                <a:cubicBezTo>
                  <a:pt x="-1011002" y="2029102"/>
                  <a:pt x="262472" y="656350"/>
                  <a:pt x="3017117" y="45577"/>
                </a:cubicBezTo>
                <a:cubicBezTo>
                  <a:pt x="4019169" y="-206694"/>
                  <a:pt x="5746450" y="191201"/>
                  <a:pt x="6434946" y="491481"/>
                </a:cubicBezTo>
                <a:cubicBezTo>
                  <a:pt x="9058964" y="1524913"/>
                  <a:pt x="8085136" y="2821219"/>
                  <a:pt x="5051513" y="3725309"/>
                </a:cubicBezTo>
                <a:cubicBezTo>
                  <a:pt x="3909110" y="3894867"/>
                  <a:pt x="2547090" y="4031185"/>
                  <a:pt x="1791103" y="3523193"/>
                </a:cubicBezTo>
                <a:cubicBezTo>
                  <a:pt x="1632676" y="3571858"/>
                  <a:pt x="1479768" y="3536890"/>
                  <a:pt x="1242909" y="3644543"/>
                </a:cubicBezTo>
                <a:cubicBezTo>
                  <a:pt x="1006050" y="3752196"/>
                  <a:pt x="810045" y="3668427"/>
                  <a:pt x="659723" y="3773639"/>
                </a:cubicBezTo>
                <a:cubicBezTo>
                  <a:pt x="509401" y="3878851"/>
                  <a:pt x="205703" y="3858999"/>
                  <a:pt x="41547" y="3910481"/>
                </a:cubicBezTo>
                <a:close/>
              </a:path>
            </a:pathLst>
          </a:custGeom>
          <a:solidFill>
            <a:schemeClr val="bg1"/>
          </a:solidFill>
          <a:ln w="38100" cap="rnd" cmpd="sng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EllipseCallout">
                    <a:avLst>
                      <a:gd name="adj1" fmla="val -49461"/>
                      <a:gd name="adj2" fmla="val 5237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82E3E-24B3-E54C-B216-9E02A318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529" y="1960287"/>
            <a:ext cx="7101237" cy="2118417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accent6"/>
                </a:solidFill>
              </a:rPr>
              <a:t>Maternity care</a:t>
            </a:r>
          </a:p>
        </p:txBody>
      </p:sp>
    </p:spTree>
    <p:extLst>
      <p:ext uri="{BB962C8B-B14F-4D97-AF65-F5344CB8AC3E}">
        <p14:creationId xmlns:p14="http://schemas.microsoft.com/office/powerpoint/2010/main" val="16648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>
            <a:extLst>
              <a:ext uri="{FF2B5EF4-FFF2-40B4-BE49-F238E27FC236}">
                <a16:creationId xmlns:a16="http://schemas.microsoft.com/office/drawing/2014/main" id="{BEFD771B-A59A-CC4F-A046-260FABAE625D}"/>
              </a:ext>
            </a:extLst>
          </p:cNvPr>
          <p:cNvSpPr/>
          <p:nvPr/>
        </p:nvSpPr>
        <p:spPr>
          <a:xfrm>
            <a:off x="719518" y="1614903"/>
            <a:ext cx="4868711" cy="2680370"/>
          </a:xfrm>
          <a:custGeom>
            <a:avLst/>
            <a:gdLst>
              <a:gd name="connsiteX0" fmla="*/ 26242 w 4868711"/>
              <a:gd name="connsiteY0" fmla="*/ 2743975 h 2680370"/>
              <a:gd name="connsiteX1" fmla="*/ 249674 w 4868711"/>
              <a:gd name="connsiteY1" fmla="*/ 2420059 h 2680370"/>
              <a:gd name="connsiteX2" fmla="*/ 455918 w 4868711"/>
              <a:gd name="connsiteY2" fmla="*/ 2121059 h 2680370"/>
              <a:gd name="connsiteX3" fmla="*/ 1792618 w 4868711"/>
              <a:gd name="connsiteY3" fmla="*/ 47405 h 2680370"/>
              <a:gd name="connsiteX4" fmla="*/ 4069671 w 4868711"/>
              <a:gd name="connsiteY4" fmla="*/ 347424 h 2680370"/>
              <a:gd name="connsiteX5" fmla="*/ 3341911 w 4868711"/>
              <a:gd name="connsiteY5" fmla="*/ 2583752 h 2680370"/>
              <a:gd name="connsiteX6" fmla="*/ 1131324 w 4868711"/>
              <a:gd name="connsiteY6" fmla="*/ 2472216 h 2680370"/>
              <a:gd name="connsiteX7" fmla="*/ 589834 w 4868711"/>
              <a:gd name="connsiteY7" fmla="*/ 2605378 h 2680370"/>
              <a:gd name="connsiteX8" fmla="*/ 26242 w 4868711"/>
              <a:gd name="connsiteY8" fmla="*/ 2743975 h 268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8711" h="2680370" fill="none" extrusionOk="0">
                <a:moveTo>
                  <a:pt x="26242" y="2743975"/>
                </a:moveTo>
                <a:cubicBezTo>
                  <a:pt x="66685" y="2627149"/>
                  <a:pt x="166093" y="2552634"/>
                  <a:pt x="249674" y="2420059"/>
                </a:cubicBezTo>
                <a:cubicBezTo>
                  <a:pt x="333255" y="2287483"/>
                  <a:pt x="390748" y="2237946"/>
                  <a:pt x="455918" y="2121059"/>
                </a:cubicBezTo>
                <a:cubicBezTo>
                  <a:pt x="-356879" y="1632410"/>
                  <a:pt x="231875" y="385769"/>
                  <a:pt x="1792618" y="47405"/>
                </a:cubicBezTo>
                <a:cubicBezTo>
                  <a:pt x="2618398" y="-93877"/>
                  <a:pt x="3473037" y="-51672"/>
                  <a:pt x="4069671" y="347424"/>
                </a:cubicBezTo>
                <a:cubicBezTo>
                  <a:pt x="5052115" y="1069494"/>
                  <a:pt x="4963255" y="2182723"/>
                  <a:pt x="3341911" y="2583752"/>
                </a:cubicBezTo>
                <a:cubicBezTo>
                  <a:pt x="2512974" y="2737194"/>
                  <a:pt x="1735888" y="2587105"/>
                  <a:pt x="1131324" y="2472216"/>
                </a:cubicBezTo>
                <a:cubicBezTo>
                  <a:pt x="912774" y="2577156"/>
                  <a:pt x="689728" y="2521583"/>
                  <a:pt x="589834" y="2605378"/>
                </a:cubicBezTo>
                <a:cubicBezTo>
                  <a:pt x="489940" y="2689173"/>
                  <a:pt x="163346" y="2690536"/>
                  <a:pt x="26242" y="2743975"/>
                </a:cubicBezTo>
                <a:close/>
              </a:path>
              <a:path w="4868711" h="2680370" stroke="0" extrusionOk="0">
                <a:moveTo>
                  <a:pt x="26242" y="2743975"/>
                </a:moveTo>
                <a:cubicBezTo>
                  <a:pt x="74039" y="2600193"/>
                  <a:pt x="147384" y="2585047"/>
                  <a:pt x="236783" y="2438746"/>
                </a:cubicBezTo>
                <a:cubicBezTo>
                  <a:pt x="326182" y="2292445"/>
                  <a:pt x="420292" y="2220458"/>
                  <a:pt x="455918" y="2121059"/>
                </a:cubicBezTo>
                <a:cubicBezTo>
                  <a:pt x="-741046" y="1566079"/>
                  <a:pt x="131085" y="434506"/>
                  <a:pt x="1792618" y="47405"/>
                </a:cubicBezTo>
                <a:cubicBezTo>
                  <a:pt x="2445916" y="-154807"/>
                  <a:pt x="3564056" y="92626"/>
                  <a:pt x="4069671" y="347424"/>
                </a:cubicBezTo>
                <a:cubicBezTo>
                  <a:pt x="5643147" y="1040881"/>
                  <a:pt x="5144205" y="1938215"/>
                  <a:pt x="3341911" y="2583752"/>
                </a:cubicBezTo>
                <a:cubicBezTo>
                  <a:pt x="2488833" y="2725087"/>
                  <a:pt x="1717166" y="2774089"/>
                  <a:pt x="1131324" y="2472216"/>
                </a:cubicBezTo>
                <a:cubicBezTo>
                  <a:pt x="962301" y="2572662"/>
                  <a:pt x="734545" y="2548060"/>
                  <a:pt x="600885" y="2602660"/>
                </a:cubicBezTo>
                <a:cubicBezTo>
                  <a:pt x="467225" y="2657260"/>
                  <a:pt x="188722" y="2667554"/>
                  <a:pt x="26242" y="2743975"/>
                </a:cubicBezTo>
                <a:close/>
              </a:path>
            </a:pathLst>
          </a:custGeom>
          <a:solidFill>
            <a:schemeClr val="bg1"/>
          </a:solidFill>
          <a:ln w="38100" cap="rnd" cmpd="sng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EllipseCallout">
                    <a:avLst>
                      <a:gd name="adj1" fmla="val -49461"/>
                      <a:gd name="adj2" fmla="val 5237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82E3E-24B3-E54C-B216-9E02A318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831" y="2237014"/>
            <a:ext cx="4485398" cy="148648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6"/>
                </a:solidFill>
              </a:rPr>
              <a:t>Maternity care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6F9365-33A4-494D-A132-15FB29DF0449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535905" y="1231268"/>
            <a:ext cx="3112290" cy="910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D1CA60A-EB6A-7D45-86A4-51DAC2FC8812}"/>
              </a:ext>
            </a:extLst>
          </p:cNvPr>
          <p:cNvCxnSpPr/>
          <p:nvPr/>
        </p:nvCxnSpPr>
        <p:spPr>
          <a:xfrm flipV="1">
            <a:off x="4620126" y="2959768"/>
            <a:ext cx="2959769" cy="84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B6694C-B18C-6B47-8378-2F0DDB835043}"/>
              </a:ext>
            </a:extLst>
          </p:cNvPr>
          <p:cNvCxnSpPr/>
          <p:nvPr/>
        </p:nvCxnSpPr>
        <p:spPr>
          <a:xfrm>
            <a:off x="4427621" y="3429000"/>
            <a:ext cx="2887579" cy="1488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019E513-1125-334E-B606-33285AFB22A8}"/>
              </a:ext>
            </a:extLst>
          </p:cNvPr>
          <p:cNvSpPr/>
          <p:nvPr/>
        </p:nvSpPr>
        <p:spPr>
          <a:xfrm>
            <a:off x="7658099" y="672570"/>
            <a:ext cx="3368843" cy="1162046"/>
          </a:xfrm>
          <a:custGeom>
            <a:avLst/>
            <a:gdLst>
              <a:gd name="connsiteX0" fmla="*/ 0 w 3368843"/>
              <a:gd name="connsiteY0" fmla="*/ 193678 h 1162046"/>
              <a:gd name="connsiteX1" fmla="*/ 193678 w 3368843"/>
              <a:gd name="connsiteY1" fmla="*/ 0 h 1162046"/>
              <a:gd name="connsiteX2" fmla="*/ 849605 w 3368843"/>
              <a:gd name="connsiteY2" fmla="*/ 0 h 1162046"/>
              <a:gd name="connsiteX3" fmla="*/ 1475717 w 3368843"/>
              <a:gd name="connsiteY3" fmla="*/ 0 h 1162046"/>
              <a:gd name="connsiteX4" fmla="*/ 2072015 w 3368843"/>
              <a:gd name="connsiteY4" fmla="*/ 0 h 1162046"/>
              <a:gd name="connsiteX5" fmla="*/ 3175165 w 3368843"/>
              <a:gd name="connsiteY5" fmla="*/ 0 h 1162046"/>
              <a:gd name="connsiteX6" fmla="*/ 3368843 w 3368843"/>
              <a:gd name="connsiteY6" fmla="*/ 193678 h 1162046"/>
              <a:gd name="connsiteX7" fmla="*/ 3368843 w 3368843"/>
              <a:gd name="connsiteY7" fmla="*/ 557782 h 1162046"/>
              <a:gd name="connsiteX8" fmla="*/ 3368843 w 3368843"/>
              <a:gd name="connsiteY8" fmla="*/ 968368 h 1162046"/>
              <a:gd name="connsiteX9" fmla="*/ 3175165 w 3368843"/>
              <a:gd name="connsiteY9" fmla="*/ 1162046 h 1162046"/>
              <a:gd name="connsiteX10" fmla="*/ 2549053 w 3368843"/>
              <a:gd name="connsiteY10" fmla="*/ 1162046 h 1162046"/>
              <a:gd name="connsiteX11" fmla="*/ 2012385 w 3368843"/>
              <a:gd name="connsiteY11" fmla="*/ 1162046 h 1162046"/>
              <a:gd name="connsiteX12" fmla="*/ 1505532 w 3368843"/>
              <a:gd name="connsiteY12" fmla="*/ 1162046 h 1162046"/>
              <a:gd name="connsiteX13" fmla="*/ 849605 w 3368843"/>
              <a:gd name="connsiteY13" fmla="*/ 1162046 h 1162046"/>
              <a:gd name="connsiteX14" fmla="*/ 193678 w 3368843"/>
              <a:gd name="connsiteY14" fmla="*/ 1162046 h 1162046"/>
              <a:gd name="connsiteX15" fmla="*/ 0 w 3368843"/>
              <a:gd name="connsiteY15" fmla="*/ 968368 h 1162046"/>
              <a:gd name="connsiteX16" fmla="*/ 0 w 3368843"/>
              <a:gd name="connsiteY16" fmla="*/ 565529 h 1162046"/>
              <a:gd name="connsiteX17" fmla="*/ 0 w 3368843"/>
              <a:gd name="connsiteY17" fmla="*/ 193678 h 116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68843" h="1162046" fill="none" extrusionOk="0">
                <a:moveTo>
                  <a:pt x="0" y="193678"/>
                </a:moveTo>
                <a:cubicBezTo>
                  <a:pt x="-18909" y="79149"/>
                  <a:pt x="76490" y="12308"/>
                  <a:pt x="193678" y="0"/>
                </a:cubicBezTo>
                <a:cubicBezTo>
                  <a:pt x="368950" y="-3584"/>
                  <a:pt x="540549" y="1251"/>
                  <a:pt x="849605" y="0"/>
                </a:cubicBezTo>
                <a:cubicBezTo>
                  <a:pt x="1158661" y="-1251"/>
                  <a:pt x="1295102" y="-27378"/>
                  <a:pt x="1475717" y="0"/>
                </a:cubicBezTo>
                <a:cubicBezTo>
                  <a:pt x="1656332" y="27378"/>
                  <a:pt x="1777965" y="-20372"/>
                  <a:pt x="2072015" y="0"/>
                </a:cubicBezTo>
                <a:cubicBezTo>
                  <a:pt x="2366065" y="20372"/>
                  <a:pt x="2670927" y="-40322"/>
                  <a:pt x="3175165" y="0"/>
                </a:cubicBezTo>
                <a:cubicBezTo>
                  <a:pt x="3281092" y="23985"/>
                  <a:pt x="3364357" y="79372"/>
                  <a:pt x="3368843" y="193678"/>
                </a:cubicBezTo>
                <a:cubicBezTo>
                  <a:pt x="3351905" y="345167"/>
                  <a:pt x="3377178" y="445411"/>
                  <a:pt x="3368843" y="557782"/>
                </a:cubicBezTo>
                <a:cubicBezTo>
                  <a:pt x="3360508" y="670153"/>
                  <a:pt x="3356146" y="808472"/>
                  <a:pt x="3368843" y="968368"/>
                </a:cubicBezTo>
                <a:cubicBezTo>
                  <a:pt x="3368725" y="1078018"/>
                  <a:pt x="3281630" y="1155701"/>
                  <a:pt x="3175165" y="1162046"/>
                </a:cubicBezTo>
                <a:cubicBezTo>
                  <a:pt x="2917078" y="1165628"/>
                  <a:pt x="2758402" y="1165603"/>
                  <a:pt x="2549053" y="1162046"/>
                </a:cubicBezTo>
                <a:cubicBezTo>
                  <a:pt x="2339704" y="1158489"/>
                  <a:pt x="2131030" y="1185710"/>
                  <a:pt x="2012385" y="1162046"/>
                </a:cubicBezTo>
                <a:cubicBezTo>
                  <a:pt x="1893740" y="1138382"/>
                  <a:pt x="1681083" y="1142328"/>
                  <a:pt x="1505532" y="1162046"/>
                </a:cubicBezTo>
                <a:cubicBezTo>
                  <a:pt x="1329981" y="1181764"/>
                  <a:pt x="1026149" y="1152030"/>
                  <a:pt x="849605" y="1162046"/>
                </a:cubicBezTo>
                <a:cubicBezTo>
                  <a:pt x="673061" y="1172062"/>
                  <a:pt x="482554" y="1175198"/>
                  <a:pt x="193678" y="1162046"/>
                </a:cubicBezTo>
                <a:cubicBezTo>
                  <a:pt x="96767" y="1166193"/>
                  <a:pt x="-4552" y="1071964"/>
                  <a:pt x="0" y="968368"/>
                </a:cubicBezTo>
                <a:cubicBezTo>
                  <a:pt x="6490" y="793784"/>
                  <a:pt x="6950" y="665004"/>
                  <a:pt x="0" y="565529"/>
                </a:cubicBezTo>
                <a:cubicBezTo>
                  <a:pt x="-6950" y="466054"/>
                  <a:pt x="13421" y="321005"/>
                  <a:pt x="0" y="193678"/>
                </a:cubicBezTo>
                <a:close/>
              </a:path>
              <a:path w="3368843" h="1162046" stroke="0" extrusionOk="0">
                <a:moveTo>
                  <a:pt x="0" y="193678"/>
                </a:moveTo>
                <a:cubicBezTo>
                  <a:pt x="12732" y="98084"/>
                  <a:pt x="76403" y="6116"/>
                  <a:pt x="193678" y="0"/>
                </a:cubicBezTo>
                <a:cubicBezTo>
                  <a:pt x="310233" y="-2806"/>
                  <a:pt x="569971" y="-6764"/>
                  <a:pt x="730346" y="0"/>
                </a:cubicBezTo>
                <a:cubicBezTo>
                  <a:pt x="890721" y="6764"/>
                  <a:pt x="1149898" y="-7089"/>
                  <a:pt x="1296828" y="0"/>
                </a:cubicBezTo>
                <a:cubicBezTo>
                  <a:pt x="1443758" y="7089"/>
                  <a:pt x="1715567" y="-2636"/>
                  <a:pt x="1863311" y="0"/>
                </a:cubicBezTo>
                <a:cubicBezTo>
                  <a:pt x="2011055" y="2636"/>
                  <a:pt x="2387241" y="15022"/>
                  <a:pt x="2519238" y="0"/>
                </a:cubicBezTo>
                <a:cubicBezTo>
                  <a:pt x="2651235" y="-15022"/>
                  <a:pt x="2967766" y="-3202"/>
                  <a:pt x="3175165" y="0"/>
                </a:cubicBezTo>
                <a:cubicBezTo>
                  <a:pt x="3285137" y="4543"/>
                  <a:pt x="3366345" y="78646"/>
                  <a:pt x="3368843" y="193678"/>
                </a:cubicBezTo>
                <a:cubicBezTo>
                  <a:pt x="3369582" y="333807"/>
                  <a:pt x="3366157" y="444634"/>
                  <a:pt x="3368843" y="588770"/>
                </a:cubicBezTo>
                <a:cubicBezTo>
                  <a:pt x="3371529" y="732906"/>
                  <a:pt x="3355217" y="816206"/>
                  <a:pt x="3368843" y="968368"/>
                </a:cubicBezTo>
                <a:cubicBezTo>
                  <a:pt x="3389377" y="1081549"/>
                  <a:pt x="3299794" y="1163010"/>
                  <a:pt x="3175165" y="1162046"/>
                </a:cubicBezTo>
                <a:cubicBezTo>
                  <a:pt x="2949053" y="1164477"/>
                  <a:pt x="2886955" y="1164402"/>
                  <a:pt x="2638497" y="1162046"/>
                </a:cubicBezTo>
                <a:cubicBezTo>
                  <a:pt x="2390039" y="1159690"/>
                  <a:pt x="2188404" y="1148989"/>
                  <a:pt x="2012385" y="1162046"/>
                </a:cubicBezTo>
                <a:cubicBezTo>
                  <a:pt x="1836366" y="1175103"/>
                  <a:pt x="1612866" y="1159575"/>
                  <a:pt x="1475717" y="1162046"/>
                </a:cubicBezTo>
                <a:cubicBezTo>
                  <a:pt x="1338568" y="1164517"/>
                  <a:pt x="1090829" y="1180205"/>
                  <a:pt x="939050" y="1162046"/>
                </a:cubicBezTo>
                <a:cubicBezTo>
                  <a:pt x="787271" y="1143887"/>
                  <a:pt x="386793" y="1156016"/>
                  <a:pt x="193678" y="1162046"/>
                </a:cubicBezTo>
                <a:cubicBezTo>
                  <a:pt x="80848" y="1157601"/>
                  <a:pt x="-13093" y="1093010"/>
                  <a:pt x="0" y="968368"/>
                </a:cubicBezTo>
                <a:cubicBezTo>
                  <a:pt x="-6749" y="813157"/>
                  <a:pt x="349" y="744455"/>
                  <a:pt x="0" y="596517"/>
                </a:cubicBezTo>
                <a:cubicBezTo>
                  <a:pt x="-349" y="448579"/>
                  <a:pt x="11399" y="383272"/>
                  <a:pt x="0" y="19367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F9C4A3-39C7-9F44-AA8A-257588EE663E}"/>
              </a:ext>
            </a:extLst>
          </p:cNvPr>
          <p:cNvSpPr txBox="1"/>
          <p:nvPr/>
        </p:nvSpPr>
        <p:spPr>
          <a:xfrm>
            <a:off x="7648195" y="723436"/>
            <a:ext cx="4167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Relevant: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~600000 deliveries per annum (~590000 people giving birth).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CDAFEA9-E03F-0242-92DC-6F09F56C7550}"/>
              </a:ext>
            </a:extLst>
          </p:cNvPr>
          <p:cNvSpPr/>
          <p:nvPr/>
        </p:nvSpPr>
        <p:spPr>
          <a:xfrm>
            <a:off x="7579895" y="2443734"/>
            <a:ext cx="3521865" cy="1162046"/>
          </a:xfrm>
          <a:custGeom>
            <a:avLst/>
            <a:gdLst>
              <a:gd name="connsiteX0" fmla="*/ 0 w 3521865"/>
              <a:gd name="connsiteY0" fmla="*/ 193678 h 1162046"/>
              <a:gd name="connsiteX1" fmla="*/ 193678 w 3521865"/>
              <a:gd name="connsiteY1" fmla="*/ 0 h 1162046"/>
              <a:gd name="connsiteX2" fmla="*/ 883270 w 3521865"/>
              <a:gd name="connsiteY2" fmla="*/ 0 h 1162046"/>
              <a:gd name="connsiteX3" fmla="*/ 1541517 w 3521865"/>
              <a:gd name="connsiteY3" fmla="*/ 0 h 1162046"/>
              <a:gd name="connsiteX4" fmla="*/ 2168419 w 3521865"/>
              <a:gd name="connsiteY4" fmla="*/ 0 h 1162046"/>
              <a:gd name="connsiteX5" fmla="*/ 3328187 w 3521865"/>
              <a:gd name="connsiteY5" fmla="*/ 0 h 1162046"/>
              <a:gd name="connsiteX6" fmla="*/ 3521865 w 3521865"/>
              <a:gd name="connsiteY6" fmla="*/ 193678 h 1162046"/>
              <a:gd name="connsiteX7" fmla="*/ 3521865 w 3521865"/>
              <a:gd name="connsiteY7" fmla="*/ 557782 h 1162046"/>
              <a:gd name="connsiteX8" fmla="*/ 3521865 w 3521865"/>
              <a:gd name="connsiteY8" fmla="*/ 968368 h 1162046"/>
              <a:gd name="connsiteX9" fmla="*/ 3328187 w 3521865"/>
              <a:gd name="connsiteY9" fmla="*/ 1162046 h 1162046"/>
              <a:gd name="connsiteX10" fmla="*/ 2669940 w 3521865"/>
              <a:gd name="connsiteY10" fmla="*/ 1162046 h 1162046"/>
              <a:gd name="connsiteX11" fmla="*/ 2105728 w 3521865"/>
              <a:gd name="connsiteY11" fmla="*/ 1162046 h 1162046"/>
              <a:gd name="connsiteX12" fmla="*/ 1572862 w 3521865"/>
              <a:gd name="connsiteY12" fmla="*/ 1162046 h 1162046"/>
              <a:gd name="connsiteX13" fmla="*/ 883270 w 3521865"/>
              <a:gd name="connsiteY13" fmla="*/ 1162046 h 1162046"/>
              <a:gd name="connsiteX14" fmla="*/ 193678 w 3521865"/>
              <a:gd name="connsiteY14" fmla="*/ 1162046 h 1162046"/>
              <a:gd name="connsiteX15" fmla="*/ 0 w 3521865"/>
              <a:gd name="connsiteY15" fmla="*/ 968368 h 1162046"/>
              <a:gd name="connsiteX16" fmla="*/ 0 w 3521865"/>
              <a:gd name="connsiteY16" fmla="*/ 565529 h 1162046"/>
              <a:gd name="connsiteX17" fmla="*/ 0 w 3521865"/>
              <a:gd name="connsiteY17" fmla="*/ 193678 h 116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21865" h="1162046" fill="none" extrusionOk="0">
                <a:moveTo>
                  <a:pt x="0" y="193678"/>
                </a:moveTo>
                <a:cubicBezTo>
                  <a:pt x="-18909" y="79149"/>
                  <a:pt x="76490" y="12308"/>
                  <a:pt x="193678" y="0"/>
                </a:cubicBezTo>
                <a:cubicBezTo>
                  <a:pt x="336426" y="-19221"/>
                  <a:pt x="602513" y="-1593"/>
                  <a:pt x="883270" y="0"/>
                </a:cubicBezTo>
                <a:cubicBezTo>
                  <a:pt x="1164027" y="1593"/>
                  <a:pt x="1360787" y="5775"/>
                  <a:pt x="1541517" y="0"/>
                </a:cubicBezTo>
                <a:cubicBezTo>
                  <a:pt x="1722247" y="-5775"/>
                  <a:pt x="1885957" y="-25899"/>
                  <a:pt x="2168419" y="0"/>
                </a:cubicBezTo>
                <a:cubicBezTo>
                  <a:pt x="2450881" y="25899"/>
                  <a:pt x="2992896" y="-11364"/>
                  <a:pt x="3328187" y="0"/>
                </a:cubicBezTo>
                <a:cubicBezTo>
                  <a:pt x="3434114" y="23985"/>
                  <a:pt x="3517379" y="79372"/>
                  <a:pt x="3521865" y="193678"/>
                </a:cubicBezTo>
                <a:cubicBezTo>
                  <a:pt x="3504927" y="345167"/>
                  <a:pt x="3530200" y="445411"/>
                  <a:pt x="3521865" y="557782"/>
                </a:cubicBezTo>
                <a:cubicBezTo>
                  <a:pt x="3513530" y="670153"/>
                  <a:pt x="3509168" y="808472"/>
                  <a:pt x="3521865" y="968368"/>
                </a:cubicBezTo>
                <a:cubicBezTo>
                  <a:pt x="3521747" y="1078018"/>
                  <a:pt x="3434652" y="1155701"/>
                  <a:pt x="3328187" y="1162046"/>
                </a:cubicBezTo>
                <a:cubicBezTo>
                  <a:pt x="3184303" y="1160471"/>
                  <a:pt x="2878226" y="1158078"/>
                  <a:pt x="2669940" y="1162046"/>
                </a:cubicBezTo>
                <a:cubicBezTo>
                  <a:pt x="2461654" y="1166014"/>
                  <a:pt x="2359693" y="1162311"/>
                  <a:pt x="2105728" y="1162046"/>
                </a:cubicBezTo>
                <a:cubicBezTo>
                  <a:pt x="1851763" y="1161781"/>
                  <a:pt x="1688626" y="1185500"/>
                  <a:pt x="1572862" y="1162046"/>
                </a:cubicBezTo>
                <a:cubicBezTo>
                  <a:pt x="1457098" y="1138592"/>
                  <a:pt x="1153403" y="1160618"/>
                  <a:pt x="883270" y="1162046"/>
                </a:cubicBezTo>
                <a:cubicBezTo>
                  <a:pt x="613137" y="1163474"/>
                  <a:pt x="506581" y="1130546"/>
                  <a:pt x="193678" y="1162046"/>
                </a:cubicBezTo>
                <a:cubicBezTo>
                  <a:pt x="96767" y="1166193"/>
                  <a:pt x="-4552" y="1071964"/>
                  <a:pt x="0" y="968368"/>
                </a:cubicBezTo>
                <a:cubicBezTo>
                  <a:pt x="6490" y="793784"/>
                  <a:pt x="6950" y="665004"/>
                  <a:pt x="0" y="565529"/>
                </a:cubicBezTo>
                <a:cubicBezTo>
                  <a:pt x="-6950" y="466054"/>
                  <a:pt x="13421" y="321005"/>
                  <a:pt x="0" y="193678"/>
                </a:cubicBezTo>
                <a:close/>
              </a:path>
              <a:path w="3521865" h="1162046" stroke="0" extrusionOk="0">
                <a:moveTo>
                  <a:pt x="0" y="193678"/>
                </a:moveTo>
                <a:cubicBezTo>
                  <a:pt x="12732" y="98084"/>
                  <a:pt x="76403" y="6116"/>
                  <a:pt x="193678" y="0"/>
                </a:cubicBezTo>
                <a:cubicBezTo>
                  <a:pt x="376033" y="-9397"/>
                  <a:pt x="612041" y="-4247"/>
                  <a:pt x="757890" y="0"/>
                </a:cubicBezTo>
                <a:cubicBezTo>
                  <a:pt x="903739" y="4247"/>
                  <a:pt x="1077872" y="-146"/>
                  <a:pt x="1353446" y="0"/>
                </a:cubicBezTo>
                <a:cubicBezTo>
                  <a:pt x="1629020" y="146"/>
                  <a:pt x="1755349" y="23624"/>
                  <a:pt x="1949003" y="0"/>
                </a:cubicBezTo>
                <a:cubicBezTo>
                  <a:pt x="2142657" y="-23624"/>
                  <a:pt x="2369219" y="-3727"/>
                  <a:pt x="2638595" y="0"/>
                </a:cubicBezTo>
                <a:cubicBezTo>
                  <a:pt x="2907971" y="3727"/>
                  <a:pt x="3187761" y="-21317"/>
                  <a:pt x="3328187" y="0"/>
                </a:cubicBezTo>
                <a:cubicBezTo>
                  <a:pt x="3438159" y="4543"/>
                  <a:pt x="3519367" y="78646"/>
                  <a:pt x="3521865" y="193678"/>
                </a:cubicBezTo>
                <a:cubicBezTo>
                  <a:pt x="3522604" y="333807"/>
                  <a:pt x="3519179" y="444634"/>
                  <a:pt x="3521865" y="588770"/>
                </a:cubicBezTo>
                <a:cubicBezTo>
                  <a:pt x="3524551" y="732906"/>
                  <a:pt x="3508239" y="816206"/>
                  <a:pt x="3521865" y="968368"/>
                </a:cubicBezTo>
                <a:cubicBezTo>
                  <a:pt x="3542399" y="1081549"/>
                  <a:pt x="3452816" y="1163010"/>
                  <a:pt x="3328187" y="1162046"/>
                </a:cubicBezTo>
                <a:cubicBezTo>
                  <a:pt x="3129487" y="1145073"/>
                  <a:pt x="2923074" y="1155707"/>
                  <a:pt x="2763975" y="1162046"/>
                </a:cubicBezTo>
                <a:cubicBezTo>
                  <a:pt x="2604876" y="1168385"/>
                  <a:pt x="2362145" y="1194766"/>
                  <a:pt x="2105728" y="1162046"/>
                </a:cubicBezTo>
                <a:cubicBezTo>
                  <a:pt x="1849311" y="1129326"/>
                  <a:pt x="1708939" y="1183764"/>
                  <a:pt x="1541517" y="1162046"/>
                </a:cubicBezTo>
                <a:cubicBezTo>
                  <a:pt x="1374095" y="1140328"/>
                  <a:pt x="1100953" y="1153025"/>
                  <a:pt x="977305" y="1162046"/>
                </a:cubicBezTo>
                <a:cubicBezTo>
                  <a:pt x="853657" y="1171067"/>
                  <a:pt x="425561" y="1190781"/>
                  <a:pt x="193678" y="1162046"/>
                </a:cubicBezTo>
                <a:cubicBezTo>
                  <a:pt x="80848" y="1157601"/>
                  <a:pt x="-13093" y="1093010"/>
                  <a:pt x="0" y="968368"/>
                </a:cubicBezTo>
                <a:cubicBezTo>
                  <a:pt x="-6749" y="813157"/>
                  <a:pt x="349" y="744455"/>
                  <a:pt x="0" y="596517"/>
                </a:cubicBezTo>
                <a:cubicBezTo>
                  <a:pt x="-349" y="448579"/>
                  <a:pt x="11399" y="383272"/>
                  <a:pt x="0" y="19367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4E52C6-43F4-3B40-9204-79330A3DE88E}"/>
              </a:ext>
            </a:extLst>
          </p:cNvPr>
          <p:cNvSpPr txBox="1"/>
          <p:nvPr/>
        </p:nvSpPr>
        <p:spPr>
          <a:xfrm>
            <a:off x="7579895" y="2473760"/>
            <a:ext cx="361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Person giving birth can make choices regarding their care and the intervention they want.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3469555-D14E-6445-AE65-226D07E3676B}"/>
              </a:ext>
            </a:extLst>
          </p:cNvPr>
          <p:cNvSpPr/>
          <p:nvPr/>
        </p:nvSpPr>
        <p:spPr>
          <a:xfrm>
            <a:off x="7315199" y="4395600"/>
            <a:ext cx="3521865" cy="906796"/>
          </a:xfrm>
          <a:custGeom>
            <a:avLst/>
            <a:gdLst>
              <a:gd name="connsiteX0" fmla="*/ 0 w 3521865"/>
              <a:gd name="connsiteY0" fmla="*/ 151136 h 906796"/>
              <a:gd name="connsiteX1" fmla="*/ 151136 w 3521865"/>
              <a:gd name="connsiteY1" fmla="*/ 0 h 906796"/>
              <a:gd name="connsiteX2" fmla="*/ 827251 w 3521865"/>
              <a:gd name="connsiteY2" fmla="*/ 0 h 906796"/>
              <a:gd name="connsiteX3" fmla="*/ 1406777 w 3521865"/>
              <a:gd name="connsiteY3" fmla="*/ 0 h 906796"/>
              <a:gd name="connsiteX4" fmla="*/ 2050696 w 3521865"/>
              <a:gd name="connsiteY4" fmla="*/ 0 h 906796"/>
              <a:gd name="connsiteX5" fmla="*/ 2726810 w 3521865"/>
              <a:gd name="connsiteY5" fmla="*/ 0 h 906796"/>
              <a:gd name="connsiteX6" fmla="*/ 3370729 w 3521865"/>
              <a:gd name="connsiteY6" fmla="*/ 0 h 906796"/>
              <a:gd name="connsiteX7" fmla="*/ 3521865 w 3521865"/>
              <a:gd name="connsiteY7" fmla="*/ 151136 h 906796"/>
              <a:gd name="connsiteX8" fmla="*/ 3521865 w 3521865"/>
              <a:gd name="connsiteY8" fmla="*/ 755660 h 906796"/>
              <a:gd name="connsiteX9" fmla="*/ 3370729 w 3521865"/>
              <a:gd name="connsiteY9" fmla="*/ 906796 h 906796"/>
              <a:gd name="connsiteX10" fmla="*/ 2694614 w 3521865"/>
              <a:gd name="connsiteY10" fmla="*/ 906796 h 906796"/>
              <a:gd name="connsiteX11" fmla="*/ 1986304 w 3521865"/>
              <a:gd name="connsiteY11" fmla="*/ 906796 h 906796"/>
              <a:gd name="connsiteX12" fmla="*/ 1310189 w 3521865"/>
              <a:gd name="connsiteY12" fmla="*/ 906796 h 906796"/>
              <a:gd name="connsiteX13" fmla="*/ 730663 w 3521865"/>
              <a:gd name="connsiteY13" fmla="*/ 906796 h 906796"/>
              <a:gd name="connsiteX14" fmla="*/ 151136 w 3521865"/>
              <a:gd name="connsiteY14" fmla="*/ 906796 h 906796"/>
              <a:gd name="connsiteX15" fmla="*/ 0 w 3521865"/>
              <a:gd name="connsiteY15" fmla="*/ 755660 h 906796"/>
              <a:gd name="connsiteX16" fmla="*/ 0 w 3521865"/>
              <a:gd name="connsiteY16" fmla="*/ 151136 h 90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1865" h="906796" fill="none" extrusionOk="0">
                <a:moveTo>
                  <a:pt x="0" y="151136"/>
                </a:moveTo>
                <a:cubicBezTo>
                  <a:pt x="-3330" y="76535"/>
                  <a:pt x="68080" y="-4239"/>
                  <a:pt x="151136" y="0"/>
                </a:cubicBezTo>
                <a:cubicBezTo>
                  <a:pt x="463637" y="10746"/>
                  <a:pt x="587245" y="-24989"/>
                  <a:pt x="827251" y="0"/>
                </a:cubicBezTo>
                <a:cubicBezTo>
                  <a:pt x="1067258" y="24989"/>
                  <a:pt x="1246714" y="20647"/>
                  <a:pt x="1406777" y="0"/>
                </a:cubicBezTo>
                <a:cubicBezTo>
                  <a:pt x="1566840" y="-20647"/>
                  <a:pt x="1789432" y="6058"/>
                  <a:pt x="2050696" y="0"/>
                </a:cubicBezTo>
                <a:cubicBezTo>
                  <a:pt x="2311960" y="-6058"/>
                  <a:pt x="2542473" y="31646"/>
                  <a:pt x="2726810" y="0"/>
                </a:cubicBezTo>
                <a:cubicBezTo>
                  <a:pt x="2911147" y="-31646"/>
                  <a:pt x="3138707" y="24978"/>
                  <a:pt x="3370729" y="0"/>
                </a:cubicBezTo>
                <a:cubicBezTo>
                  <a:pt x="3455310" y="5095"/>
                  <a:pt x="3533863" y="56176"/>
                  <a:pt x="3521865" y="151136"/>
                </a:cubicBezTo>
                <a:cubicBezTo>
                  <a:pt x="3542857" y="305029"/>
                  <a:pt x="3551355" y="464624"/>
                  <a:pt x="3521865" y="755660"/>
                </a:cubicBezTo>
                <a:cubicBezTo>
                  <a:pt x="3518135" y="833178"/>
                  <a:pt x="3441072" y="919111"/>
                  <a:pt x="3370729" y="906796"/>
                </a:cubicBezTo>
                <a:cubicBezTo>
                  <a:pt x="3043658" y="898018"/>
                  <a:pt x="2854405" y="901825"/>
                  <a:pt x="2694614" y="906796"/>
                </a:cubicBezTo>
                <a:cubicBezTo>
                  <a:pt x="2534824" y="911767"/>
                  <a:pt x="2153815" y="928064"/>
                  <a:pt x="1986304" y="906796"/>
                </a:cubicBezTo>
                <a:cubicBezTo>
                  <a:pt x="1818793" y="885529"/>
                  <a:pt x="1544857" y="898047"/>
                  <a:pt x="1310189" y="906796"/>
                </a:cubicBezTo>
                <a:cubicBezTo>
                  <a:pt x="1075522" y="915545"/>
                  <a:pt x="1002360" y="927111"/>
                  <a:pt x="730663" y="906796"/>
                </a:cubicBezTo>
                <a:cubicBezTo>
                  <a:pt x="458966" y="886481"/>
                  <a:pt x="348833" y="903976"/>
                  <a:pt x="151136" y="906796"/>
                </a:cubicBezTo>
                <a:cubicBezTo>
                  <a:pt x="78071" y="897965"/>
                  <a:pt x="-7212" y="832266"/>
                  <a:pt x="0" y="755660"/>
                </a:cubicBezTo>
                <a:cubicBezTo>
                  <a:pt x="6964" y="634703"/>
                  <a:pt x="-2785" y="350441"/>
                  <a:pt x="0" y="151136"/>
                </a:cubicBezTo>
                <a:close/>
              </a:path>
              <a:path w="3521865" h="906796" stroke="0" extrusionOk="0">
                <a:moveTo>
                  <a:pt x="0" y="151136"/>
                </a:moveTo>
                <a:cubicBezTo>
                  <a:pt x="8854" y="75574"/>
                  <a:pt x="53365" y="8483"/>
                  <a:pt x="151136" y="0"/>
                </a:cubicBezTo>
                <a:cubicBezTo>
                  <a:pt x="270805" y="11425"/>
                  <a:pt x="593044" y="-13077"/>
                  <a:pt x="730663" y="0"/>
                </a:cubicBezTo>
                <a:cubicBezTo>
                  <a:pt x="868282" y="13077"/>
                  <a:pt x="1169327" y="21043"/>
                  <a:pt x="1342385" y="0"/>
                </a:cubicBezTo>
                <a:cubicBezTo>
                  <a:pt x="1515443" y="-21043"/>
                  <a:pt x="1686925" y="16688"/>
                  <a:pt x="1954108" y="0"/>
                </a:cubicBezTo>
                <a:cubicBezTo>
                  <a:pt x="2221291" y="-16688"/>
                  <a:pt x="2370969" y="-24542"/>
                  <a:pt x="2662419" y="0"/>
                </a:cubicBezTo>
                <a:cubicBezTo>
                  <a:pt x="2953869" y="24542"/>
                  <a:pt x="3128337" y="3421"/>
                  <a:pt x="3370729" y="0"/>
                </a:cubicBezTo>
                <a:cubicBezTo>
                  <a:pt x="3462917" y="13170"/>
                  <a:pt x="3519860" y="61191"/>
                  <a:pt x="3521865" y="151136"/>
                </a:cubicBezTo>
                <a:cubicBezTo>
                  <a:pt x="3545621" y="277725"/>
                  <a:pt x="3509347" y="537872"/>
                  <a:pt x="3521865" y="755660"/>
                </a:cubicBezTo>
                <a:cubicBezTo>
                  <a:pt x="3521509" y="836926"/>
                  <a:pt x="3455922" y="917349"/>
                  <a:pt x="3370729" y="906796"/>
                </a:cubicBezTo>
                <a:cubicBezTo>
                  <a:pt x="3183425" y="924488"/>
                  <a:pt x="2958432" y="901240"/>
                  <a:pt x="2694614" y="906796"/>
                </a:cubicBezTo>
                <a:cubicBezTo>
                  <a:pt x="2430796" y="912352"/>
                  <a:pt x="2235378" y="885701"/>
                  <a:pt x="2082892" y="906796"/>
                </a:cubicBezTo>
                <a:cubicBezTo>
                  <a:pt x="1930406" y="927891"/>
                  <a:pt x="1595168" y="898888"/>
                  <a:pt x="1406777" y="906796"/>
                </a:cubicBezTo>
                <a:cubicBezTo>
                  <a:pt x="1218387" y="914704"/>
                  <a:pt x="990142" y="935462"/>
                  <a:pt x="827251" y="906796"/>
                </a:cubicBezTo>
                <a:cubicBezTo>
                  <a:pt x="664360" y="878130"/>
                  <a:pt x="394253" y="920489"/>
                  <a:pt x="151136" y="906796"/>
                </a:cubicBezTo>
                <a:cubicBezTo>
                  <a:pt x="75502" y="910989"/>
                  <a:pt x="7283" y="842536"/>
                  <a:pt x="0" y="755660"/>
                </a:cubicBezTo>
                <a:cubicBezTo>
                  <a:pt x="13885" y="631720"/>
                  <a:pt x="4834" y="421694"/>
                  <a:pt x="0" y="15113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6401D8-8797-784D-9194-9D4816D5BCB3}"/>
              </a:ext>
            </a:extLst>
          </p:cNvPr>
          <p:cNvSpPr txBox="1"/>
          <p:nvPr/>
        </p:nvSpPr>
        <p:spPr>
          <a:xfrm>
            <a:off x="7315200" y="4440984"/>
            <a:ext cx="3267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Research directly filters down to patients.</a:t>
            </a:r>
          </a:p>
          <a:p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A6FC74-B957-8B45-8F37-5725B50217DA}"/>
              </a:ext>
            </a:extLst>
          </p:cNvPr>
          <p:cNvCxnSpPr>
            <a:cxnSpLocks/>
          </p:cNvCxnSpPr>
          <p:nvPr/>
        </p:nvCxnSpPr>
        <p:spPr>
          <a:xfrm>
            <a:off x="4048124" y="3936092"/>
            <a:ext cx="828677" cy="1366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271C4DF-588E-0C42-A47A-D94BF8A39714}"/>
              </a:ext>
            </a:extLst>
          </p:cNvPr>
          <p:cNvSpPr/>
          <p:nvPr/>
        </p:nvSpPr>
        <p:spPr>
          <a:xfrm>
            <a:off x="3412434" y="5302395"/>
            <a:ext cx="3521865" cy="1256809"/>
          </a:xfrm>
          <a:custGeom>
            <a:avLst/>
            <a:gdLst>
              <a:gd name="connsiteX0" fmla="*/ 0 w 3521865"/>
              <a:gd name="connsiteY0" fmla="*/ 209472 h 1256809"/>
              <a:gd name="connsiteX1" fmla="*/ 209472 w 3521865"/>
              <a:gd name="connsiteY1" fmla="*/ 0 h 1256809"/>
              <a:gd name="connsiteX2" fmla="*/ 892115 w 3521865"/>
              <a:gd name="connsiteY2" fmla="*/ 0 h 1256809"/>
              <a:gd name="connsiteX3" fmla="*/ 1543728 w 3521865"/>
              <a:gd name="connsiteY3" fmla="*/ 0 h 1256809"/>
              <a:gd name="connsiteX4" fmla="*/ 2164312 w 3521865"/>
              <a:gd name="connsiteY4" fmla="*/ 0 h 1256809"/>
              <a:gd name="connsiteX5" fmla="*/ 3312393 w 3521865"/>
              <a:gd name="connsiteY5" fmla="*/ 0 h 1256809"/>
              <a:gd name="connsiteX6" fmla="*/ 3521865 w 3521865"/>
              <a:gd name="connsiteY6" fmla="*/ 209472 h 1256809"/>
              <a:gd name="connsiteX7" fmla="*/ 3521865 w 3521865"/>
              <a:gd name="connsiteY7" fmla="*/ 603269 h 1256809"/>
              <a:gd name="connsiteX8" fmla="*/ 3521865 w 3521865"/>
              <a:gd name="connsiteY8" fmla="*/ 1047337 h 1256809"/>
              <a:gd name="connsiteX9" fmla="*/ 3312393 w 3521865"/>
              <a:gd name="connsiteY9" fmla="*/ 1256809 h 1256809"/>
              <a:gd name="connsiteX10" fmla="*/ 2660780 w 3521865"/>
              <a:gd name="connsiteY10" fmla="*/ 1256809 h 1256809"/>
              <a:gd name="connsiteX11" fmla="*/ 2102254 w 3521865"/>
              <a:gd name="connsiteY11" fmla="*/ 1256809 h 1256809"/>
              <a:gd name="connsiteX12" fmla="*/ 1574757 w 3521865"/>
              <a:gd name="connsiteY12" fmla="*/ 1256809 h 1256809"/>
              <a:gd name="connsiteX13" fmla="*/ 892115 w 3521865"/>
              <a:gd name="connsiteY13" fmla="*/ 1256809 h 1256809"/>
              <a:gd name="connsiteX14" fmla="*/ 209472 w 3521865"/>
              <a:gd name="connsiteY14" fmla="*/ 1256809 h 1256809"/>
              <a:gd name="connsiteX15" fmla="*/ 0 w 3521865"/>
              <a:gd name="connsiteY15" fmla="*/ 1047337 h 1256809"/>
              <a:gd name="connsiteX16" fmla="*/ 0 w 3521865"/>
              <a:gd name="connsiteY16" fmla="*/ 611647 h 1256809"/>
              <a:gd name="connsiteX17" fmla="*/ 0 w 3521865"/>
              <a:gd name="connsiteY17" fmla="*/ 209472 h 125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21865" h="1256809" fill="none" extrusionOk="0">
                <a:moveTo>
                  <a:pt x="0" y="209472"/>
                </a:moveTo>
                <a:cubicBezTo>
                  <a:pt x="-4259" y="92080"/>
                  <a:pt x="79947" y="16659"/>
                  <a:pt x="209472" y="0"/>
                </a:cubicBezTo>
                <a:cubicBezTo>
                  <a:pt x="500854" y="-21191"/>
                  <a:pt x="731562" y="-14038"/>
                  <a:pt x="892115" y="0"/>
                </a:cubicBezTo>
                <a:cubicBezTo>
                  <a:pt x="1052668" y="14038"/>
                  <a:pt x="1276592" y="8748"/>
                  <a:pt x="1543728" y="0"/>
                </a:cubicBezTo>
                <a:cubicBezTo>
                  <a:pt x="1810864" y="-8748"/>
                  <a:pt x="1890173" y="-22749"/>
                  <a:pt x="2164312" y="0"/>
                </a:cubicBezTo>
                <a:cubicBezTo>
                  <a:pt x="2438451" y="22749"/>
                  <a:pt x="2805311" y="-29923"/>
                  <a:pt x="3312393" y="0"/>
                </a:cubicBezTo>
                <a:cubicBezTo>
                  <a:pt x="3427594" y="11268"/>
                  <a:pt x="3517867" y="87241"/>
                  <a:pt x="3521865" y="209472"/>
                </a:cubicBezTo>
                <a:cubicBezTo>
                  <a:pt x="3514047" y="322020"/>
                  <a:pt x="3524079" y="445839"/>
                  <a:pt x="3521865" y="603269"/>
                </a:cubicBezTo>
                <a:cubicBezTo>
                  <a:pt x="3519651" y="760699"/>
                  <a:pt x="3505265" y="896529"/>
                  <a:pt x="3521865" y="1047337"/>
                </a:cubicBezTo>
                <a:cubicBezTo>
                  <a:pt x="3521346" y="1174792"/>
                  <a:pt x="3425877" y="1228829"/>
                  <a:pt x="3312393" y="1256809"/>
                </a:cubicBezTo>
                <a:cubicBezTo>
                  <a:pt x="3018635" y="1274517"/>
                  <a:pt x="2854517" y="1285802"/>
                  <a:pt x="2660780" y="1256809"/>
                </a:cubicBezTo>
                <a:cubicBezTo>
                  <a:pt x="2467043" y="1227816"/>
                  <a:pt x="2317269" y="1278620"/>
                  <a:pt x="2102254" y="1256809"/>
                </a:cubicBezTo>
                <a:cubicBezTo>
                  <a:pt x="1887239" y="1234998"/>
                  <a:pt x="1758978" y="1276761"/>
                  <a:pt x="1574757" y="1256809"/>
                </a:cubicBezTo>
                <a:cubicBezTo>
                  <a:pt x="1390536" y="1236857"/>
                  <a:pt x="1171790" y="1279763"/>
                  <a:pt x="892115" y="1256809"/>
                </a:cubicBezTo>
                <a:cubicBezTo>
                  <a:pt x="612440" y="1233855"/>
                  <a:pt x="516400" y="1238926"/>
                  <a:pt x="209472" y="1256809"/>
                </a:cubicBezTo>
                <a:cubicBezTo>
                  <a:pt x="119326" y="1267344"/>
                  <a:pt x="-6280" y="1158377"/>
                  <a:pt x="0" y="1047337"/>
                </a:cubicBezTo>
                <a:cubicBezTo>
                  <a:pt x="-10540" y="945779"/>
                  <a:pt x="6894" y="776999"/>
                  <a:pt x="0" y="611647"/>
                </a:cubicBezTo>
                <a:cubicBezTo>
                  <a:pt x="-6894" y="446295"/>
                  <a:pt x="-6894" y="343208"/>
                  <a:pt x="0" y="209472"/>
                </a:cubicBezTo>
                <a:close/>
              </a:path>
              <a:path w="3521865" h="1256809" stroke="0" extrusionOk="0">
                <a:moveTo>
                  <a:pt x="0" y="209472"/>
                </a:moveTo>
                <a:cubicBezTo>
                  <a:pt x="13316" y="105677"/>
                  <a:pt x="88769" y="2975"/>
                  <a:pt x="209472" y="0"/>
                </a:cubicBezTo>
                <a:cubicBezTo>
                  <a:pt x="473968" y="-4834"/>
                  <a:pt x="586673" y="27241"/>
                  <a:pt x="767998" y="0"/>
                </a:cubicBezTo>
                <a:cubicBezTo>
                  <a:pt x="949323" y="-27241"/>
                  <a:pt x="1168327" y="-19140"/>
                  <a:pt x="1357553" y="0"/>
                </a:cubicBezTo>
                <a:cubicBezTo>
                  <a:pt x="1546779" y="19140"/>
                  <a:pt x="1817965" y="-5059"/>
                  <a:pt x="1947108" y="0"/>
                </a:cubicBezTo>
                <a:cubicBezTo>
                  <a:pt x="2076252" y="5059"/>
                  <a:pt x="2491024" y="30603"/>
                  <a:pt x="2629750" y="0"/>
                </a:cubicBezTo>
                <a:cubicBezTo>
                  <a:pt x="2768476" y="-30603"/>
                  <a:pt x="3102206" y="-833"/>
                  <a:pt x="3312393" y="0"/>
                </a:cubicBezTo>
                <a:cubicBezTo>
                  <a:pt x="3439727" y="17595"/>
                  <a:pt x="3518551" y="83082"/>
                  <a:pt x="3521865" y="209472"/>
                </a:cubicBezTo>
                <a:cubicBezTo>
                  <a:pt x="3509684" y="323922"/>
                  <a:pt x="3531905" y="522967"/>
                  <a:pt x="3521865" y="636783"/>
                </a:cubicBezTo>
                <a:cubicBezTo>
                  <a:pt x="3511825" y="750599"/>
                  <a:pt x="3508006" y="949067"/>
                  <a:pt x="3521865" y="1047337"/>
                </a:cubicBezTo>
                <a:cubicBezTo>
                  <a:pt x="3549086" y="1171266"/>
                  <a:pt x="3434811" y="1257176"/>
                  <a:pt x="3312393" y="1256809"/>
                </a:cubicBezTo>
                <a:cubicBezTo>
                  <a:pt x="3086750" y="1278729"/>
                  <a:pt x="2984113" y="1230366"/>
                  <a:pt x="2753867" y="1256809"/>
                </a:cubicBezTo>
                <a:cubicBezTo>
                  <a:pt x="2523621" y="1283252"/>
                  <a:pt x="2243640" y="1249191"/>
                  <a:pt x="2102254" y="1256809"/>
                </a:cubicBezTo>
                <a:cubicBezTo>
                  <a:pt x="1960868" y="1264427"/>
                  <a:pt x="1752387" y="1245273"/>
                  <a:pt x="1543728" y="1256809"/>
                </a:cubicBezTo>
                <a:cubicBezTo>
                  <a:pt x="1335069" y="1268345"/>
                  <a:pt x="1229609" y="1259402"/>
                  <a:pt x="985202" y="1256809"/>
                </a:cubicBezTo>
                <a:cubicBezTo>
                  <a:pt x="740795" y="1254216"/>
                  <a:pt x="436641" y="1248828"/>
                  <a:pt x="209472" y="1256809"/>
                </a:cubicBezTo>
                <a:cubicBezTo>
                  <a:pt x="85380" y="1250439"/>
                  <a:pt x="-3824" y="1168188"/>
                  <a:pt x="0" y="1047337"/>
                </a:cubicBezTo>
                <a:cubicBezTo>
                  <a:pt x="8905" y="885081"/>
                  <a:pt x="18841" y="758679"/>
                  <a:pt x="0" y="645162"/>
                </a:cubicBezTo>
                <a:cubicBezTo>
                  <a:pt x="-18841" y="531645"/>
                  <a:pt x="-17982" y="405473"/>
                  <a:pt x="0" y="2094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BA34C3-4661-074E-8D87-21703EAD5090}"/>
              </a:ext>
            </a:extLst>
          </p:cNvPr>
          <p:cNvSpPr txBox="1"/>
          <p:nvPr/>
        </p:nvSpPr>
        <p:spPr>
          <a:xfrm>
            <a:off x="3412435" y="5347780"/>
            <a:ext cx="3267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Many different practitioners involved – many who may have a lasting effect.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080A920-0517-1346-8933-F6F6D1E644C2}"/>
              </a:ext>
            </a:extLst>
          </p:cNvPr>
          <p:cNvCxnSpPr>
            <a:cxnSpLocks/>
          </p:cNvCxnSpPr>
          <p:nvPr/>
        </p:nvCxnSpPr>
        <p:spPr>
          <a:xfrm flipV="1">
            <a:off x="3858126" y="1314205"/>
            <a:ext cx="762000" cy="569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D17A875-6E13-9844-82C7-9D3842AA6825}"/>
              </a:ext>
            </a:extLst>
          </p:cNvPr>
          <p:cNvSpPr/>
          <p:nvPr/>
        </p:nvSpPr>
        <p:spPr>
          <a:xfrm>
            <a:off x="3236876" y="134909"/>
            <a:ext cx="3521865" cy="1162046"/>
          </a:xfrm>
          <a:custGeom>
            <a:avLst/>
            <a:gdLst>
              <a:gd name="connsiteX0" fmla="*/ 0 w 3521865"/>
              <a:gd name="connsiteY0" fmla="*/ 193678 h 1162046"/>
              <a:gd name="connsiteX1" fmla="*/ 193678 w 3521865"/>
              <a:gd name="connsiteY1" fmla="*/ 0 h 1162046"/>
              <a:gd name="connsiteX2" fmla="*/ 883270 w 3521865"/>
              <a:gd name="connsiteY2" fmla="*/ 0 h 1162046"/>
              <a:gd name="connsiteX3" fmla="*/ 1541517 w 3521865"/>
              <a:gd name="connsiteY3" fmla="*/ 0 h 1162046"/>
              <a:gd name="connsiteX4" fmla="*/ 2168419 w 3521865"/>
              <a:gd name="connsiteY4" fmla="*/ 0 h 1162046"/>
              <a:gd name="connsiteX5" fmla="*/ 3328187 w 3521865"/>
              <a:gd name="connsiteY5" fmla="*/ 0 h 1162046"/>
              <a:gd name="connsiteX6" fmla="*/ 3521865 w 3521865"/>
              <a:gd name="connsiteY6" fmla="*/ 193678 h 1162046"/>
              <a:gd name="connsiteX7" fmla="*/ 3521865 w 3521865"/>
              <a:gd name="connsiteY7" fmla="*/ 557782 h 1162046"/>
              <a:gd name="connsiteX8" fmla="*/ 3521865 w 3521865"/>
              <a:gd name="connsiteY8" fmla="*/ 968368 h 1162046"/>
              <a:gd name="connsiteX9" fmla="*/ 3328187 w 3521865"/>
              <a:gd name="connsiteY9" fmla="*/ 1162046 h 1162046"/>
              <a:gd name="connsiteX10" fmla="*/ 2669940 w 3521865"/>
              <a:gd name="connsiteY10" fmla="*/ 1162046 h 1162046"/>
              <a:gd name="connsiteX11" fmla="*/ 2105728 w 3521865"/>
              <a:gd name="connsiteY11" fmla="*/ 1162046 h 1162046"/>
              <a:gd name="connsiteX12" fmla="*/ 1572862 w 3521865"/>
              <a:gd name="connsiteY12" fmla="*/ 1162046 h 1162046"/>
              <a:gd name="connsiteX13" fmla="*/ 883270 w 3521865"/>
              <a:gd name="connsiteY13" fmla="*/ 1162046 h 1162046"/>
              <a:gd name="connsiteX14" fmla="*/ 193678 w 3521865"/>
              <a:gd name="connsiteY14" fmla="*/ 1162046 h 1162046"/>
              <a:gd name="connsiteX15" fmla="*/ 0 w 3521865"/>
              <a:gd name="connsiteY15" fmla="*/ 968368 h 1162046"/>
              <a:gd name="connsiteX16" fmla="*/ 0 w 3521865"/>
              <a:gd name="connsiteY16" fmla="*/ 565529 h 1162046"/>
              <a:gd name="connsiteX17" fmla="*/ 0 w 3521865"/>
              <a:gd name="connsiteY17" fmla="*/ 193678 h 116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21865" h="1162046" fill="none" extrusionOk="0">
                <a:moveTo>
                  <a:pt x="0" y="193678"/>
                </a:moveTo>
                <a:cubicBezTo>
                  <a:pt x="-18909" y="79149"/>
                  <a:pt x="76490" y="12308"/>
                  <a:pt x="193678" y="0"/>
                </a:cubicBezTo>
                <a:cubicBezTo>
                  <a:pt x="336426" y="-19221"/>
                  <a:pt x="602513" y="-1593"/>
                  <a:pt x="883270" y="0"/>
                </a:cubicBezTo>
                <a:cubicBezTo>
                  <a:pt x="1164027" y="1593"/>
                  <a:pt x="1360787" y="5775"/>
                  <a:pt x="1541517" y="0"/>
                </a:cubicBezTo>
                <a:cubicBezTo>
                  <a:pt x="1722247" y="-5775"/>
                  <a:pt x="1885957" y="-25899"/>
                  <a:pt x="2168419" y="0"/>
                </a:cubicBezTo>
                <a:cubicBezTo>
                  <a:pt x="2450881" y="25899"/>
                  <a:pt x="2992896" y="-11364"/>
                  <a:pt x="3328187" y="0"/>
                </a:cubicBezTo>
                <a:cubicBezTo>
                  <a:pt x="3434114" y="23985"/>
                  <a:pt x="3517379" y="79372"/>
                  <a:pt x="3521865" y="193678"/>
                </a:cubicBezTo>
                <a:cubicBezTo>
                  <a:pt x="3504927" y="345167"/>
                  <a:pt x="3530200" y="445411"/>
                  <a:pt x="3521865" y="557782"/>
                </a:cubicBezTo>
                <a:cubicBezTo>
                  <a:pt x="3513530" y="670153"/>
                  <a:pt x="3509168" y="808472"/>
                  <a:pt x="3521865" y="968368"/>
                </a:cubicBezTo>
                <a:cubicBezTo>
                  <a:pt x="3521747" y="1078018"/>
                  <a:pt x="3434652" y="1155701"/>
                  <a:pt x="3328187" y="1162046"/>
                </a:cubicBezTo>
                <a:cubicBezTo>
                  <a:pt x="3184303" y="1160471"/>
                  <a:pt x="2878226" y="1158078"/>
                  <a:pt x="2669940" y="1162046"/>
                </a:cubicBezTo>
                <a:cubicBezTo>
                  <a:pt x="2461654" y="1166014"/>
                  <a:pt x="2359693" y="1162311"/>
                  <a:pt x="2105728" y="1162046"/>
                </a:cubicBezTo>
                <a:cubicBezTo>
                  <a:pt x="1851763" y="1161781"/>
                  <a:pt x="1688626" y="1185500"/>
                  <a:pt x="1572862" y="1162046"/>
                </a:cubicBezTo>
                <a:cubicBezTo>
                  <a:pt x="1457098" y="1138592"/>
                  <a:pt x="1153403" y="1160618"/>
                  <a:pt x="883270" y="1162046"/>
                </a:cubicBezTo>
                <a:cubicBezTo>
                  <a:pt x="613137" y="1163474"/>
                  <a:pt x="506581" y="1130546"/>
                  <a:pt x="193678" y="1162046"/>
                </a:cubicBezTo>
                <a:cubicBezTo>
                  <a:pt x="96767" y="1166193"/>
                  <a:pt x="-4552" y="1071964"/>
                  <a:pt x="0" y="968368"/>
                </a:cubicBezTo>
                <a:cubicBezTo>
                  <a:pt x="6490" y="793784"/>
                  <a:pt x="6950" y="665004"/>
                  <a:pt x="0" y="565529"/>
                </a:cubicBezTo>
                <a:cubicBezTo>
                  <a:pt x="-6950" y="466054"/>
                  <a:pt x="13421" y="321005"/>
                  <a:pt x="0" y="193678"/>
                </a:cubicBezTo>
                <a:close/>
              </a:path>
              <a:path w="3521865" h="1162046" stroke="0" extrusionOk="0">
                <a:moveTo>
                  <a:pt x="0" y="193678"/>
                </a:moveTo>
                <a:cubicBezTo>
                  <a:pt x="12732" y="98084"/>
                  <a:pt x="76403" y="6116"/>
                  <a:pt x="193678" y="0"/>
                </a:cubicBezTo>
                <a:cubicBezTo>
                  <a:pt x="376033" y="-9397"/>
                  <a:pt x="612041" y="-4247"/>
                  <a:pt x="757890" y="0"/>
                </a:cubicBezTo>
                <a:cubicBezTo>
                  <a:pt x="903739" y="4247"/>
                  <a:pt x="1077872" y="-146"/>
                  <a:pt x="1353446" y="0"/>
                </a:cubicBezTo>
                <a:cubicBezTo>
                  <a:pt x="1629020" y="146"/>
                  <a:pt x="1755349" y="23624"/>
                  <a:pt x="1949003" y="0"/>
                </a:cubicBezTo>
                <a:cubicBezTo>
                  <a:pt x="2142657" y="-23624"/>
                  <a:pt x="2369219" y="-3727"/>
                  <a:pt x="2638595" y="0"/>
                </a:cubicBezTo>
                <a:cubicBezTo>
                  <a:pt x="2907971" y="3727"/>
                  <a:pt x="3187761" y="-21317"/>
                  <a:pt x="3328187" y="0"/>
                </a:cubicBezTo>
                <a:cubicBezTo>
                  <a:pt x="3438159" y="4543"/>
                  <a:pt x="3519367" y="78646"/>
                  <a:pt x="3521865" y="193678"/>
                </a:cubicBezTo>
                <a:cubicBezTo>
                  <a:pt x="3522604" y="333807"/>
                  <a:pt x="3519179" y="444634"/>
                  <a:pt x="3521865" y="588770"/>
                </a:cubicBezTo>
                <a:cubicBezTo>
                  <a:pt x="3524551" y="732906"/>
                  <a:pt x="3508239" y="816206"/>
                  <a:pt x="3521865" y="968368"/>
                </a:cubicBezTo>
                <a:cubicBezTo>
                  <a:pt x="3542399" y="1081549"/>
                  <a:pt x="3452816" y="1163010"/>
                  <a:pt x="3328187" y="1162046"/>
                </a:cubicBezTo>
                <a:cubicBezTo>
                  <a:pt x="3129487" y="1145073"/>
                  <a:pt x="2923074" y="1155707"/>
                  <a:pt x="2763975" y="1162046"/>
                </a:cubicBezTo>
                <a:cubicBezTo>
                  <a:pt x="2604876" y="1168385"/>
                  <a:pt x="2362145" y="1194766"/>
                  <a:pt x="2105728" y="1162046"/>
                </a:cubicBezTo>
                <a:cubicBezTo>
                  <a:pt x="1849311" y="1129326"/>
                  <a:pt x="1708939" y="1183764"/>
                  <a:pt x="1541517" y="1162046"/>
                </a:cubicBezTo>
                <a:cubicBezTo>
                  <a:pt x="1374095" y="1140328"/>
                  <a:pt x="1100953" y="1153025"/>
                  <a:pt x="977305" y="1162046"/>
                </a:cubicBezTo>
                <a:cubicBezTo>
                  <a:pt x="853657" y="1171067"/>
                  <a:pt x="425561" y="1190781"/>
                  <a:pt x="193678" y="1162046"/>
                </a:cubicBezTo>
                <a:cubicBezTo>
                  <a:pt x="80848" y="1157601"/>
                  <a:pt x="-13093" y="1093010"/>
                  <a:pt x="0" y="968368"/>
                </a:cubicBezTo>
                <a:cubicBezTo>
                  <a:pt x="-6749" y="813157"/>
                  <a:pt x="349" y="744455"/>
                  <a:pt x="0" y="596517"/>
                </a:cubicBezTo>
                <a:cubicBezTo>
                  <a:pt x="-349" y="448579"/>
                  <a:pt x="11399" y="383272"/>
                  <a:pt x="0" y="19367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050476-9BEC-D344-BDF7-12F61E0CF50E}"/>
              </a:ext>
            </a:extLst>
          </p:cNvPr>
          <p:cNvSpPr txBox="1"/>
          <p:nvPr/>
        </p:nvSpPr>
        <p:spPr>
          <a:xfrm>
            <a:off x="3236876" y="164935"/>
            <a:ext cx="361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Most impactful experience of healthcare I have had in my life so far (similar for many people)</a:t>
            </a:r>
          </a:p>
        </p:txBody>
      </p:sp>
    </p:spTree>
    <p:extLst>
      <p:ext uri="{BB962C8B-B14F-4D97-AF65-F5344CB8AC3E}">
        <p14:creationId xmlns:p14="http://schemas.microsoft.com/office/powerpoint/2010/main" val="306173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  <p:bldP spid="19" grpId="0" animBg="1"/>
      <p:bldP spid="20" grpId="0"/>
      <p:bldP spid="2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ADC839-7252-1342-8CE3-5697577D9C46}"/>
              </a:ext>
            </a:extLst>
          </p:cNvPr>
          <p:cNvSpPr/>
          <p:nvPr/>
        </p:nvSpPr>
        <p:spPr>
          <a:xfrm>
            <a:off x="309484" y="236733"/>
            <a:ext cx="4230315" cy="1265384"/>
          </a:xfrm>
          <a:custGeom>
            <a:avLst/>
            <a:gdLst>
              <a:gd name="connsiteX0" fmla="*/ 0 w 4230315"/>
              <a:gd name="connsiteY0" fmla="*/ 210902 h 1265384"/>
              <a:gd name="connsiteX1" fmla="*/ 210902 w 4230315"/>
              <a:gd name="connsiteY1" fmla="*/ 0 h 1265384"/>
              <a:gd name="connsiteX2" fmla="*/ 807569 w 4230315"/>
              <a:gd name="connsiteY2" fmla="*/ 0 h 1265384"/>
              <a:gd name="connsiteX3" fmla="*/ 1442321 w 4230315"/>
              <a:gd name="connsiteY3" fmla="*/ 0 h 1265384"/>
              <a:gd name="connsiteX4" fmla="*/ 2115158 w 4230315"/>
              <a:gd name="connsiteY4" fmla="*/ 0 h 1265384"/>
              <a:gd name="connsiteX5" fmla="*/ 2787994 w 4230315"/>
              <a:gd name="connsiteY5" fmla="*/ 0 h 1265384"/>
              <a:gd name="connsiteX6" fmla="*/ 3346576 w 4230315"/>
              <a:gd name="connsiteY6" fmla="*/ 0 h 1265384"/>
              <a:gd name="connsiteX7" fmla="*/ 4019413 w 4230315"/>
              <a:gd name="connsiteY7" fmla="*/ 0 h 1265384"/>
              <a:gd name="connsiteX8" fmla="*/ 4230315 w 4230315"/>
              <a:gd name="connsiteY8" fmla="*/ 210902 h 1265384"/>
              <a:gd name="connsiteX9" fmla="*/ 4230315 w 4230315"/>
              <a:gd name="connsiteY9" fmla="*/ 641128 h 1265384"/>
              <a:gd name="connsiteX10" fmla="*/ 4230315 w 4230315"/>
              <a:gd name="connsiteY10" fmla="*/ 1054482 h 1265384"/>
              <a:gd name="connsiteX11" fmla="*/ 4019413 w 4230315"/>
              <a:gd name="connsiteY11" fmla="*/ 1265384 h 1265384"/>
              <a:gd name="connsiteX12" fmla="*/ 3384661 w 4230315"/>
              <a:gd name="connsiteY12" fmla="*/ 1265384 h 1265384"/>
              <a:gd name="connsiteX13" fmla="*/ 2749909 w 4230315"/>
              <a:gd name="connsiteY13" fmla="*/ 1265384 h 1265384"/>
              <a:gd name="connsiteX14" fmla="*/ 2115158 w 4230315"/>
              <a:gd name="connsiteY14" fmla="*/ 1265384 h 1265384"/>
              <a:gd name="connsiteX15" fmla="*/ 1556576 w 4230315"/>
              <a:gd name="connsiteY15" fmla="*/ 1265384 h 1265384"/>
              <a:gd name="connsiteX16" fmla="*/ 921824 w 4230315"/>
              <a:gd name="connsiteY16" fmla="*/ 1265384 h 1265384"/>
              <a:gd name="connsiteX17" fmla="*/ 210902 w 4230315"/>
              <a:gd name="connsiteY17" fmla="*/ 1265384 h 1265384"/>
              <a:gd name="connsiteX18" fmla="*/ 0 w 4230315"/>
              <a:gd name="connsiteY18" fmla="*/ 1054482 h 1265384"/>
              <a:gd name="connsiteX19" fmla="*/ 0 w 4230315"/>
              <a:gd name="connsiteY19" fmla="*/ 649564 h 1265384"/>
              <a:gd name="connsiteX20" fmla="*/ 0 w 4230315"/>
              <a:gd name="connsiteY20" fmla="*/ 210902 h 126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30315" h="1265384" fill="none" extrusionOk="0">
                <a:moveTo>
                  <a:pt x="0" y="210902"/>
                </a:moveTo>
                <a:cubicBezTo>
                  <a:pt x="-3489" y="68806"/>
                  <a:pt x="101188" y="-7595"/>
                  <a:pt x="210902" y="0"/>
                </a:cubicBezTo>
                <a:cubicBezTo>
                  <a:pt x="343121" y="-447"/>
                  <a:pt x="558163" y="16414"/>
                  <a:pt x="807569" y="0"/>
                </a:cubicBezTo>
                <a:cubicBezTo>
                  <a:pt x="1056975" y="-16414"/>
                  <a:pt x="1208732" y="6535"/>
                  <a:pt x="1442321" y="0"/>
                </a:cubicBezTo>
                <a:cubicBezTo>
                  <a:pt x="1675910" y="-6535"/>
                  <a:pt x="1945084" y="5320"/>
                  <a:pt x="2115158" y="0"/>
                </a:cubicBezTo>
                <a:cubicBezTo>
                  <a:pt x="2285232" y="-5320"/>
                  <a:pt x="2552810" y="29165"/>
                  <a:pt x="2787994" y="0"/>
                </a:cubicBezTo>
                <a:cubicBezTo>
                  <a:pt x="3023178" y="-29165"/>
                  <a:pt x="3105945" y="4154"/>
                  <a:pt x="3346576" y="0"/>
                </a:cubicBezTo>
                <a:cubicBezTo>
                  <a:pt x="3587207" y="-4154"/>
                  <a:pt x="3798412" y="-1069"/>
                  <a:pt x="4019413" y="0"/>
                </a:cubicBezTo>
                <a:cubicBezTo>
                  <a:pt x="4135567" y="7357"/>
                  <a:pt x="4229956" y="89865"/>
                  <a:pt x="4230315" y="210902"/>
                </a:cubicBezTo>
                <a:cubicBezTo>
                  <a:pt x="4240393" y="350181"/>
                  <a:pt x="4217098" y="529831"/>
                  <a:pt x="4230315" y="641128"/>
                </a:cubicBezTo>
                <a:cubicBezTo>
                  <a:pt x="4243532" y="752425"/>
                  <a:pt x="4247323" y="906774"/>
                  <a:pt x="4230315" y="1054482"/>
                </a:cubicBezTo>
                <a:cubicBezTo>
                  <a:pt x="4211246" y="1192900"/>
                  <a:pt x="4141386" y="1273752"/>
                  <a:pt x="4019413" y="1265384"/>
                </a:cubicBezTo>
                <a:cubicBezTo>
                  <a:pt x="3837508" y="1283506"/>
                  <a:pt x="3537805" y="1282236"/>
                  <a:pt x="3384661" y="1265384"/>
                </a:cubicBezTo>
                <a:cubicBezTo>
                  <a:pt x="3231517" y="1248532"/>
                  <a:pt x="2996130" y="1261270"/>
                  <a:pt x="2749909" y="1265384"/>
                </a:cubicBezTo>
                <a:cubicBezTo>
                  <a:pt x="2503688" y="1269498"/>
                  <a:pt x="2413309" y="1286089"/>
                  <a:pt x="2115158" y="1265384"/>
                </a:cubicBezTo>
                <a:cubicBezTo>
                  <a:pt x="1817007" y="1244679"/>
                  <a:pt x="1757919" y="1247061"/>
                  <a:pt x="1556576" y="1265384"/>
                </a:cubicBezTo>
                <a:cubicBezTo>
                  <a:pt x="1355233" y="1283707"/>
                  <a:pt x="1145265" y="1249707"/>
                  <a:pt x="921824" y="1265384"/>
                </a:cubicBezTo>
                <a:cubicBezTo>
                  <a:pt x="698383" y="1281061"/>
                  <a:pt x="391714" y="1296955"/>
                  <a:pt x="210902" y="1265384"/>
                </a:cubicBezTo>
                <a:cubicBezTo>
                  <a:pt x="96839" y="1268539"/>
                  <a:pt x="-4248" y="1185636"/>
                  <a:pt x="0" y="1054482"/>
                </a:cubicBezTo>
                <a:cubicBezTo>
                  <a:pt x="-10931" y="856757"/>
                  <a:pt x="-4120" y="839484"/>
                  <a:pt x="0" y="649564"/>
                </a:cubicBezTo>
                <a:cubicBezTo>
                  <a:pt x="4120" y="459644"/>
                  <a:pt x="15573" y="410221"/>
                  <a:pt x="0" y="210902"/>
                </a:cubicBezTo>
                <a:close/>
              </a:path>
              <a:path w="4230315" h="1265384" stroke="0" extrusionOk="0">
                <a:moveTo>
                  <a:pt x="0" y="210902"/>
                </a:moveTo>
                <a:cubicBezTo>
                  <a:pt x="5095" y="98974"/>
                  <a:pt x="73160" y="12614"/>
                  <a:pt x="210902" y="0"/>
                </a:cubicBezTo>
                <a:cubicBezTo>
                  <a:pt x="429579" y="-18721"/>
                  <a:pt x="556039" y="-14745"/>
                  <a:pt x="769484" y="0"/>
                </a:cubicBezTo>
                <a:cubicBezTo>
                  <a:pt x="982929" y="14745"/>
                  <a:pt x="1203600" y="-6745"/>
                  <a:pt x="1366150" y="0"/>
                </a:cubicBezTo>
                <a:cubicBezTo>
                  <a:pt x="1528700" y="6745"/>
                  <a:pt x="1727353" y="-13488"/>
                  <a:pt x="1962817" y="0"/>
                </a:cubicBezTo>
                <a:cubicBezTo>
                  <a:pt x="2198281" y="13488"/>
                  <a:pt x="2410476" y="12401"/>
                  <a:pt x="2673739" y="0"/>
                </a:cubicBezTo>
                <a:cubicBezTo>
                  <a:pt x="2937002" y="-12401"/>
                  <a:pt x="3037293" y="-1608"/>
                  <a:pt x="3270406" y="0"/>
                </a:cubicBezTo>
                <a:cubicBezTo>
                  <a:pt x="3503519" y="1608"/>
                  <a:pt x="3722308" y="25121"/>
                  <a:pt x="4019413" y="0"/>
                </a:cubicBezTo>
                <a:cubicBezTo>
                  <a:pt x="4131895" y="-6595"/>
                  <a:pt x="4249000" y="84204"/>
                  <a:pt x="4230315" y="210902"/>
                </a:cubicBezTo>
                <a:cubicBezTo>
                  <a:pt x="4234381" y="306194"/>
                  <a:pt x="4241410" y="495784"/>
                  <a:pt x="4230315" y="649564"/>
                </a:cubicBezTo>
                <a:cubicBezTo>
                  <a:pt x="4219220" y="803344"/>
                  <a:pt x="4221126" y="934607"/>
                  <a:pt x="4230315" y="1054482"/>
                </a:cubicBezTo>
                <a:cubicBezTo>
                  <a:pt x="4257861" y="1166668"/>
                  <a:pt x="4137189" y="1272979"/>
                  <a:pt x="4019413" y="1265384"/>
                </a:cubicBezTo>
                <a:cubicBezTo>
                  <a:pt x="3665794" y="1299088"/>
                  <a:pt x="3612036" y="1253718"/>
                  <a:pt x="3308491" y="1265384"/>
                </a:cubicBezTo>
                <a:cubicBezTo>
                  <a:pt x="3004946" y="1277050"/>
                  <a:pt x="2965656" y="1266953"/>
                  <a:pt x="2749909" y="1265384"/>
                </a:cubicBezTo>
                <a:cubicBezTo>
                  <a:pt x="2534162" y="1263815"/>
                  <a:pt x="2431783" y="1245297"/>
                  <a:pt x="2191328" y="1265384"/>
                </a:cubicBezTo>
                <a:cubicBezTo>
                  <a:pt x="1950873" y="1285471"/>
                  <a:pt x="1820207" y="1243865"/>
                  <a:pt x="1594661" y="1265384"/>
                </a:cubicBezTo>
                <a:cubicBezTo>
                  <a:pt x="1369115" y="1286903"/>
                  <a:pt x="1186875" y="1282645"/>
                  <a:pt x="997994" y="1265384"/>
                </a:cubicBezTo>
                <a:cubicBezTo>
                  <a:pt x="809113" y="1248123"/>
                  <a:pt x="600192" y="1295366"/>
                  <a:pt x="210902" y="1265384"/>
                </a:cubicBezTo>
                <a:cubicBezTo>
                  <a:pt x="89882" y="1277478"/>
                  <a:pt x="2258" y="1147825"/>
                  <a:pt x="0" y="1054482"/>
                </a:cubicBezTo>
                <a:cubicBezTo>
                  <a:pt x="-16558" y="963362"/>
                  <a:pt x="-11521" y="736858"/>
                  <a:pt x="0" y="624256"/>
                </a:cubicBezTo>
                <a:cubicBezTo>
                  <a:pt x="11521" y="511654"/>
                  <a:pt x="9450" y="371158"/>
                  <a:pt x="0" y="21090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846DC1-4C5F-9046-A2A5-F1ADA9E0F859}"/>
              </a:ext>
            </a:extLst>
          </p:cNvPr>
          <p:cNvSpPr/>
          <p:nvPr/>
        </p:nvSpPr>
        <p:spPr>
          <a:xfrm rot="16200000">
            <a:off x="4535917" y="-1923279"/>
            <a:ext cx="3257170" cy="11538525"/>
          </a:xfrm>
          <a:custGeom>
            <a:avLst/>
            <a:gdLst>
              <a:gd name="connsiteX0" fmla="*/ 0 w 3257170"/>
              <a:gd name="connsiteY0" fmla="*/ 542873 h 11538525"/>
              <a:gd name="connsiteX1" fmla="*/ 542873 w 3257170"/>
              <a:gd name="connsiteY1" fmla="*/ 0 h 11538525"/>
              <a:gd name="connsiteX2" fmla="*/ 1064015 w 3257170"/>
              <a:gd name="connsiteY2" fmla="*/ 0 h 11538525"/>
              <a:gd name="connsiteX3" fmla="*/ 1628585 w 3257170"/>
              <a:gd name="connsiteY3" fmla="*/ 0 h 11538525"/>
              <a:gd name="connsiteX4" fmla="*/ 2149727 w 3257170"/>
              <a:gd name="connsiteY4" fmla="*/ 0 h 11538525"/>
              <a:gd name="connsiteX5" fmla="*/ 2714297 w 3257170"/>
              <a:gd name="connsiteY5" fmla="*/ 0 h 11538525"/>
              <a:gd name="connsiteX6" fmla="*/ 3257170 w 3257170"/>
              <a:gd name="connsiteY6" fmla="*/ 542873 h 11538525"/>
              <a:gd name="connsiteX7" fmla="*/ 3257170 w 3257170"/>
              <a:gd name="connsiteY7" fmla="*/ 1448781 h 11538525"/>
              <a:gd name="connsiteX8" fmla="*/ 3257170 w 3257170"/>
              <a:gd name="connsiteY8" fmla="*/ 2145632 h 11538525"/>
              <a:gd name="connsiteX9" fmla="*/ 3257170 w 3257170"/>
              <a:gd name="connsiteY9" fmla="*/ 2842484 h 11538525"/>
              <a:gd name="connsiteX10" fmla="*/ 3257170 w 3257170"/>
              <a:gd name="connsiteY10" fmla="*/ 3643864 h 11538525"/>
              <a:gd name="connsiteX11" fmla="*/ 3257170 w 3257170"/>
              <a:gd name="connsiteY11" fmla="*/ 4131660 h 11538525"/>
              <a:gd name="connsiteX12" fmla="*/ 3257170 w 3257170"/>
              <a:gd name="connsiteY12" fmla="*/ 4933040 h 11538525"/>
              <a:gd name="connsiteX13" fmla="*/ 3257170 w 3257170"/>
              <a:gd name="connsiteY13" fmla="*/ 5629892 h 11538525"/>
              <a:gd name="connsiteX14" fmla="*/ 3257170 w 3257170"/>
              <a:gd name="connsiteY14" fmla="*/ 6013161 h 11538525"/>
              <a:gd name="connsiteX15" fmla="*/ 3257170 w 3257170"/>
              <a:gd name="connsiteY15" fmla="*/ 6919068 h 11538525"/>
              <a:gd name="connsiteX16" fmla="*/ 3257170 w 3257170"/>
              <a:gd name="connsiteY16" fmla="*/ 7406865 h 11538525"/>
              <a:gd name="connsiteX17" fmla="*/ 3257170 w 3257170"/>
              <a:gd name="connsiteY17" fmla="*/ 8312772 h 11538525"/>
              <a:gd name="connsiteX18" fmla="*/ 3257170 w 3257170"/>
              <a:gd name="connsiteY18" fmla="*/ 8696041 h 11538525"/>
              <a:gd name="connsiteX19" fmla="*/ 3257170 w 3257170"/>
              <a:gd name="connsiteY19" fmla="*/ 9183837 h 11538525"/>
              <a:gd name="connsiteX20" fmla="*/ 3257170 w 3257170"/>
              <a:gd name="connsiteY20" fmla="*/ 9985217 h 11538525"/>
              <a:gd name="connsiteX21" fmla="*/ 3257170 w 3257170"/>
              <a:gd name="connsiteY21" fmla="*/ 10995652 h 11538525"/>
              <a:gd name="connsiteX22" fmla="*/ 2714297 w 3257170"/>
              <a:gd name="connsiteY22" fmla="*/ 11538525 h 11538525"/>
              <a:gd name="connsiteX23" fmla="*/ 2214869 w 3257170"/>
              <a:gd name="connsiteY23" fmla="*/ 11538525 h 11538525"/>
              <a:gd name="connsiteX24" fmla="*/ 1650299 w 3257170"/>
              <a:gd name="connsiteY24" fmla="*/ 11538525 h 11538525"/>
              <a:gd name="connsiteX25" fmla="*/ 1107443 w 3257170"/>
              <a:gd name="connsiteY25" fmla="*/ 11538525 h 11538525"/>
              <a:gd name="connsiteX26" fmla="*/ 542873 w 3257170"/>
              <a:gd name="connsiteY26" fmla="*/ 11538525 h 11538525"/>
              <a:gd name="connsiteX27" fmla="*/ 0 w 3257170"/>
              <a:gd name="connsiteY27" fmla="*/ 10995652 h 11538525"/>
              <a:gd name="connsiteX28" fmla="*/ 0 w 3257170"/>
              <a:gd name="connsiteY28" fmla="*/ 10403328 h 11538525"/>
              <a:gd name="connsiteX29" fmla="*/ 0 w 3257170"/>
              <a:gd name="connsiteY29" fmla="*/ 9497420 h 11538525"/>
              <a:gd name="connsiteX30" fmla="*/ 0 w 3257170"/>
              <a:gd name="connsiteY30" fmla="*/ 8696041 h 11538525"/>
              <a:gd name="connsiteX31" fmla="*/ 0 w 3257170"/>
              <a:gd name="connsiteY31" fmla="*/ 7999189 h 11538525"/>
              <a:gd name="connsiteX32" fmla="*/ 0 w 3257170"/>
              <a:gd name="connsiteY32" fmla="*/ 7406865 h 11538525"/>
              <a:gd name="connsiteX33" fmla="*/ 0 w 3257170"/>
              <a:gd name="connsiteY33" fmla="*/ 6814540 h 11538525"/>
              <a:gd name="connsiteX34" fmla="*/ 0 w 3257170"/>
              <a:gd name="connsiteY34" fmla="*/ 6117688 h 11538525"/>
              <a:gd name="connsiteX35" fmla="*/ 0 w 3257170"/>
              <a:gd name="connsiteY35" fmla="*/ 5211781 h 11538525"/>
              <a:gd name="connsiteX36" fmla="*/ 0 w 3257170"/>
              <a:gd name="connsiteY36" fmla="*/ 4305873 h 11538525"/>
              <a:gd name="connsiteX37" fmla="*/ 0 w 3257170"/>
              <a:gd name="connsiteY37" fmla="*/ 3818077 h 11538525"/>
              <a:gd name="connsiteX38" fmla="*/ 0 w 3257170"/>
              <a:gd name="connsiteY38" fmla="*/ 3434809 h 11538525"/>
              <a:gd name="connsiteX39" fmla="*/ 0 w 3257170"/>
              <a:gd name="connsiteY39" fmla="*/ 2737957 h 11538525"/>
              <a:gd name="connsiteX40" fmla="*/ 0 w 3257170"/>
              <a:gd name="connsiteY40" fmla="*/ 2250160 h 11538525"/>
              <a:gd name="connsiteX41" fmla="*/ 0 w 3257170"/>
              <a:gd name="connsiteY41" fmla="*/ 1553308 h 11538525"/>
              <a:gd name="connsiteX42" fmla="*/ 0 w 3257170"/>
              <a:gd name="connsiteY42" fmla="*/ 542873 h 1153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57170" h="11538525" fill="none" extrusionOk="0">
                <a:moveTo>
                  <a:pt x="0" y="542873"/>
                </a:moveTo>
                <a:cubicBezTo>
                  <a:pt x="12105" y="276400"/>
                  <a:pt x="208745" y="32844"/>
                  <a:pt x="542873" y="0"/>
                </a:cubicBezTo>
                <a:cubicBezTo>
                  <a:pt x="714907" y="-15958"/>
                  <a:pt x="911045" y="14623"/>
                  <a:pt x="1064015" y="0"/>
                </a:cubicBezTo>
                <a:cubicBezTo>
                  <a:pt x="1216985" y="-14623"/>
                  <a:pt x="1373765" y="8178"/>
                  <a:pt x="1628585" y="0"/>
                </a:cubicBezTo>
                <a:cubicBezTo>
                  <a:pt x="1883405" y="-8178"/>
                  <a:pt x="1957017" y="14257"/>
                  <a:pt x="2149727" y="0"/>
                </a:cubicBezTo>
                <a:cubicBezTo>
                  <a:pt x="2342437" y="-14257"/>
                  <a:pt x="2506572" y="-26136"/>
                  <a:pt x="2714297" y="0"/>
                </a:cubicBezTo>
                <a:cubicBezTo>
                  <a:pt x="3021469" y="2646"/>
                  <a:pt x="3235727" y="265669"/>
                  <a:pt x="3257170" y="542873"/>
                </a:cubicBezTo>
                <a:cubicBezTo>
                  <a:pt x="3272359" y="867901"/>
                  <a:pt x="3236440" y="1159679"/>
                  <a:pt x="3257170" y="1448781"/>
                </a:cubicBezTo>
                <a:cubicBezTo>
                  <a:pt x="3277900" y="1737883"/>
                  <a:pt x="3287107" y="1893962"/>
                  <a:pt x="3257170" y="2145632"/>
                </a:cubicBezTo>
                <a:cubicBezTo>
                  <a:pt x="3227233" y="2397302"/>
                  <a:pt x="3234691" y="2663076"/>
                  <a:pt x="3257170" y="2842484"/>
                </a:cubicBezTo>
                <a:cubicBezTo>
                  <a:pt x="3279649" y="3021892"/>
                  <a:pt x="3245665" y="3262377"/>
                  <a:pt x="3257170" y="3643864"/>
                </a:cubicBezTo>
                <a:cubicBezTo>
                  <a:pt x="3268675" y="4025351"/>
                  <a:pt x="3242369" y="3903561"/>
                  <a:pt x="3257170" y="4131660"/>
                </a:cubicBezTo>
                <a:cubicBezTo>
                  <a:pt x="3271971" y="4359759"/>
                  <a:pt x="3264704" y="4544772"/>
                  <a:pt x="3257170" y="4933040"/>
                </a:cubicBezTo>
                <a:cubicBezTo>
                  <a:pt x="3249636" y="5321308"/>
                  <a:pt x="3241481" y="5304297"/>
                  <a:pt x="3257170" y="5629892"/>
                </a:cubicBezTo>
                <a:cubicBezTo>
                  <a:pt x="3272859" y="5955487"/>
                  <a:pt x="3271307" y="5849460"/>
                  <a:pt x="3257170" y="6013161"/>
                </a:cubicBezTo>
                <a:cubicBezTo>
                  <a:pt x="3243033" y="6176862"/>
                  <a:pt x="3276898" y="6695990"/>
                  <a:pt x="3257170" y="6919068"/>
                </a:cubicBezTo>
                <a:cubicBezTo>
                  <a:pt x="3237442" y="7142146"/>
                  <a:pt x="3263755" y="7209357"/>
                  <a:pt x="3257170" y="7406865"/>
                </a:cubicBezTo>
                <a:cubicBezTo>
                  <a:pt x="3250585" y="7604373"/>
                  <a:pt x="3288752" y="7973941"/>
                  <a:pt x="3257170" y="8312772"/>
                </a:cubicBezTo>
                <a:cubicBezTo>
                  <a:pt x="3225588" y="8651603"/>
                  <a:pt x="3240484" y="8610847"/>
                  <a:pt x="3257170" y="8696041"/>
                </a:cubicBezTo>
                <a:cubicBezTo>
                  <a:pt x="3273856" y="8781235"/>
                  <a:pt x="3274271" y="9051477"/>
                  <a:pt x="3257170" y="9183837"/>
                </a:cubicBezTo>
                <a:cubicBezTo>
                  <a:pt x="3240069" y="9316197"/>
                  <a:pt x="3286099" y="9816264"/>
                  <a:pt x="3257170" y="9985217"/>
                </a:cubicBezTo>
                <a:cubicBezTo>
                  <a:pt x="3228241" y="10154170"/>
                  <a:pt x="3297919" y="10705569"/>
                  <a:pt x="3257170" y="10995652"/>
                </a:cubicBezTo>
                <a:cubicBezTo>
                  <a:pt x="3256942" y="11285882"/>
                  <a:pt x="3032265" y="11515888"/>
                  <a:pt x="2714297" y="11538525"/>
                </a:cubicBezTo>
                <a:cubicBezTo>
                  <a:pt x="2584028" y="11521379"/>
                  <a:pt x="2349126" y="11522980"/>
                  <a:pt x="2214869" y="11538525"/>
                </a:cubicBezTo>
                <a:cubicBezTo>
                  <a:pt x="2080612" y="11554070"/>
                  <a:pt x="1815882" y="11521581"/>
                  <a:pt x="1650299" y="11538525"/>
                </a:cubicBezTo>
                <a:cubicBezTo>
                  <a:pt x="1484716" y="11555470"/>
                  <a:pt x="1307513" y="11542823"/>
                  <a:pt x="1107443" y="11538525"/>
                </a:cubicBezTo>
                <a:cubicBezTo>
                  <a:pt x="907373" y="11534227"/>
                  <a:pt x="711950" y="11566233"/>
                  <a:pt x="542873" y="11538525"/>
                </a:cubicBezTo>
                <a:cubicBezTo>
                  <a:pt x="294948" y="11551246"/>
                  <a:pt x="53966" y="11282377"/>
                  <a:pt x="0" y="10995652"/>
                </a:cubicBezTo>
                <a:cubicBezTo>
                  <a:pt x="-9720" y="10782746"/>
                  <a:pt x="20590" y="10554637"/>
                  <a:pt x="0" y="10403328"/>
                </a:cubicBezTo>
                <a:cubicBezTo>
                  <a:pt x="-20590" y="10252019"/>
                  <a:pt x="7969" y="9841647"/>
                  <a:pt x="0" y="9497420"/>
                </a:cubicBezTo>
                <a:cubicBezTo>
                  <a:pt x="-7969" y="9153193"/>
                  <a:pt x="-5860" y="8899803"/>
                  <a:pt x="0" y="8696041"/>
                </a:cubicBezTo>
                <a:cubicBezTo>
                  <a:pt x="5860" y="8492279"/>
                  <a:pt x="-30147" y="8263079"/>
                  <a:pt x="0" y="7999189"/>
                </a:cubicBezTo>
                <a:cubicBezTo>
                  <a:pt x="30147" y="7735299"/>
                  <a:pt x="-22709" y="7531610"/>
                  <a:pt x="0" y="7406865"/>
                </a:cubicBezTo>
                <a:cubicBezTo>
                  <a:pt x="22709" y="7282120"/>
                  <a:pt x="25487" y="6933566"/>
                  <a:pt x="0" y="6814540"/>
                </a:cubicBezTo>
                <a:cubicBezTo>
                  <a:pt x="-25487" y="6695515"/>
                  <a:pt x="-11487" y="6286820"/>
                  <a:pt x="0" y="6117688"/>
                </a:cubicBezTo>
                <a:cubicBezTo>
                  <a:pt x="11487" y="5948556"/>
                  <a:pt x="-29755" y="5413314"/>
                  <a:pt x="0" y="5211781"/>
                </a:cubicBezTo>
                <a:cubicBezTo>
                  <a:pt x="29755" y="5010248"/>
                  <a:pt x="-27745" y="4669859"/>
                  <a:pt x="0" y="4305873"/>
                </a:cubicBezTo>
                <a:cubicBezTo>
                  <a:pt x="27745" y="3941887"/>
                  <a:pt x="23116" y="3988764"/>
                  <a:pt x="0" y="3818077"/>
                </a:cubicBezTo>
                <a:cubicBezTo>
                  <a:pt x="-23116" y="3647390"/>
                  <a:pt x="619" y="3582258"/>
                  <a:pt x="0" y="3434809"/>
                </a:cubicBezTo>
                <a:cubicBezTo>
                  <a:pt x="-619" y="3287360"/>
                  <a:pt x="-30037" y="2910873"/>
                  <a:pt x="0" y="2737957"/>
                </a:cubicBezTo>
                <a:cubicBezTo>
                  <a:pt x="30037" y="2565041"/>
                  <a:pt x="3477" y="2471242"/>
                  <a:pt x="0" y="2250160"/>
                </a:cubicBezTo>
                <a:cubicBezTo>
                  <a:pt x="-3477" y="2029078"/>
                  <a:pt x="-6182" y="1822076"/>
                  <a:pt x="0" y="1553308"/>
                </a:cubicBezTo>
                <a:cubicBezTo>
                  <a:pt x="6182" y="1284540"/>
                  <a:pt x="8155" y="786462"/>
                  <a:pt x="0" y="542873"/>
                </a:cubicBezTo>
                <a:close/>
              </a:path>
              <a:path w="3257170" h="11538525" stroke="0" extrusionOk="0">
                <a:moveTo>
                  <a:pt x="0" y="542873"/>
                </a:moveTo>
                <a:cubicBezTo>
                  <a:pt x="38067" y="277051"/>
                  <a:pt x="181944" y="36250"/>
                  <a:pt x="542873" y="0"/>
                </a:cubicBezTo>
                <a:cubicBezTo>
                  <a:pt x="766456" y="-19517"/>
                  <a:pt x="794478" y="-13239"/>
                  <a:pt x="1042301" y="0"/>
                </a:cubicBezTo>
                <a:cubicBezTo>
                  <a:pt x="1290124" y="13239"/>
                  <a:pt x="1451555" y="-8918"/>
                  <a:pt x="1563442" y="0"/>
                </a:cubicBezTo>
                <a:cubicBezTo>
                  <a:pt x="1675329" y="8918"/>
                  <a:pt x="1933150" y="10818"/>
                  <a:pt x="2084584" y="0"/>
                </a:cubicBezTo>
                <a:cubicBezTo>
                  <a:pt x="2236018" y="-10818"/>
                  <a:pt x="2481393" y="9381"/>
                  <a:pt x="2714297" y="0"/>
                </a:cubicBezTo>
                <a:cubicBezTo>
                  <a:pt x="3007011" y="-35653"/>
                  <a:pt x="3327227" y="248779"/>
                  <a:pt x="3257170" y="542873"/>
                </a:cubicBezTo>
                <a:cubicBezTo>
                  <a:pt x="3270328" y="777620"/>
                  <a:pt x="3239535" y="808803"/>
                  <a:pt x="3257170" y="1030669"/>
                </a:cubicBezTo>
                <a:cubicBezTo>
                  <a:pt x="3274805" y="1252535"/>
                  <a:pt x="3281097" y="1310317"/>
                  <a:pt x="3257170" y="1518466"/>
                </a:cubicBezTo>
                <a:cubicBezTo>
                  <a:pt x="3233243" y="1726615"/>
                  <a:pt x="3242287" y="1776311"/>
                  <a:pt x="3257170" y="2006262"/>
                </a:cubicBezTo>
                <a:cubicBezTo>
                  <a:pt x="3272053" y="2236213"/>
                  <a:pt x="3271783" y="2264663"/>
                  <a:pt x="3257170" y="2389531"/>
                </a:cubicBezTo>
                <a:cubicBezTo>
                  <a:pt x="3242557" y="2514399"/>
                  <a:pt x="3234240" y="2766692"/>
                  <a:pt x="3257170" y="2877327"/>
                </a:cubicBezTo>
                <a:cubicBezTo>
                  <a:pt x="3280100" y="2987962"/>
                  <a:pt x="3244233" y="3302119"/>
                  <a:pt x="3257170" y="3469651"/>
                </a:cubicBezTo>
                <a:cubicBezTo>
                  <a:pt x="3270107" y="3637183"/>
                  <a:pt x="3267944" y="4077492"/>
                  <a:pt x="3257170" y="4271031"/>
                </a:cubicBezTo>
                <a:cubicBezTo>
                  <a:pt x="3246396" y="4464570"/>
                  <a:pt x="3247667" y="4622959"/>
                  <a:pt x="3257170" y="4758827"/>
                </a:cubicBezTo>
                <a:cubicBezTo>
                  <a:pt x="3266673" y="4894695"/>
                  <a:pt x="3274731" y="5068418"/>
                  <a:pt x="3257170" y="5246624"/>
                </a:cubicBezTo>
                <a:cubicBezTo>
                  <a:pt x="3239609" y="5424830"/>
                  <a:pt x="3233544" y="5563509"/>
                  <a:pt x="3257170" y="5838948"/>
                </a:cubicBezTo>
                <a:cubicBezTo>
                  <a:pt x="3280796" y="6114387"/>
                  <a:pt x="3257839" y="6180511"/>
                  <a:pt x="3257170" y="6431272"/>
                </a:cubicBezTo>
                <a:cubicBezTo>
                  <a:pt x="3256501" y="6682033"/>
                  <a:pt x="3280100" y="6905437"/>
                  <a:pt x="3257170" y="7232652"/>
                </a:cubicBezTo>
                <a:cubicBezTo>
                  <a:pt x="3234240" y="7559867"/>
                  <a:pt x="3254874" y="7450435"/>
                  <a:pt x="3257170" y="7615920"/>
                </a:cubicBezTo>
                <a:cubicBezTo>
                  <a:pt x="3259466" y="7781405"/>
                  <a:pt x="3260088" y="8312387"/>
                  <a:pt x="3257170" y="8521828"/>
                </a:cubicBezTo>
                <a:cubicBezTo>
                  <a:pt x="3254252" y="8731269"/>
                  <a:pt x="3293257" y="8965340"/>
                  <a:pt x="3257170" y="9323207"/>
                </a:cubicBezTo>
                <a:cubicBezTo>
                  <a:pt x="3221083" y="9681074"/>
                  <a:pt x="3278146" y="9676191"/>
                  <a:pt x="3257170" y="9811004"/>
                </a:cubicBezTo>
                <a:cubicBezTo>
                  <a:pt x="3236194" y="9945817"/>
                  <a:pt x="3272492" y="10730068"/>
                  <a:pt x="3257170" y="10995652"/>
                </a:cubicBezTo>
                <a:cubicBezTo>
                  <a:pt x="3286973" y="11240098"/>
                  <a:pt x="3031934" y="11507948"/>
                  <a:pt x="2714297" y="11538525"/>
                </a:cubicBezTo>
                <a:cubicBezTo>
                  <a:pt x="2561129" y="11552279"/>
                  <a:pt x="2403177" y="11552221"/>
                  <a:pt x="2236584" y="11538525"/>
                </a:cubicBezTo>
                <a:cubicBezTo>
                  <a:pt x="2069991" y="11524829"/>
                  <a:pt x="1952805" y="11547534"/>
                  <a:pt x="1672013" y="11538525"/>
                </a:cubicBezTo>
                <a:cubicBezTo>
                  <a:pt x="1391221" y="11529516"/>
                  <a:pt x="1337476" y="11512768"/>
                  <a:pt x="1107443" y="11538525"/>
                </a:cubicBezTo>
                <a:cubicBezTo>
                  <a:pt x="877410" y="11564283"/>
                  <a:pt x="778541" y="11531826"/>
                  <a:pt x="542873" y="11538525"/>
                </a:cubicBezTo>
                <a:cubicBezTo>
                  <a:pt x="173456" y="11539612"/>
                  <a:pt x="8134" y="11239987"/>
                  <a:pt x="0" y="10995652"/>
                </a:cubicBezTo>
                <a:cubicBezTo>
                  <a:pt x="-11378" y="10595558"/>
                  <a:pt x="26598" y="10396744"/>
                  <a:pt x="0" y="10089744"/>
                </a:cubicBezTo>
                <a:cubicBezTo>
                  <a:pt x="-26598" y="9782744"/>
                  <a:pt x="9342" y="9606405"/>
                  <a:pt x="0" y="9288365"/>
                </a:cubicBezTo>
                <a:cubicBezTo>
                  <a:pt x="-9342" y="8970325"/>
                  <a:pt x="-22209" y="8963707"/>
                  <a:pt x="0" y="8800568"/>
                </a:cubicBezTo>
                <a:cubicBezTo>
                  <a:pt x="22209" y="8637429"/>
                  <a:pt x="287" y="8556564"/>
                  <a:pt x="0" y="8417300"/>
                </a:cubicBezTo>
                <a:cubicBezTo>
                  <a:pt x="-287" y="8278036"/>
                  <a:pt x="-32593" y="7748128"/>
                  <a:pt x="0" y="7511392"/>
                </a:cubicBezTo>
                <a:cubicBezTo>
                  <a:pt x="32593" y="7274656"/>
                  <a:pt x="-8929" y="7234302"/>
                  <a:pt x="0" y="7128124"/>
                </a:cubicBezTo>
                <a:cubicBezTo>
                  <a:pt x="8929" y="7021946"/>
                  <a:pt x="-12847" y="6742515"/>
                  <a:pt x="0" y="6431272"/>
                </a:cubicBezTo>
                <a:cubicBezTo>
                  <a:pt x="12847" y="6120029"/>
                  <a:pt x="20434" y="6063952"/>
                  <a:pt x="0" y="5734420"/>
                </a:cubicBezTo>
                <a:cubicBezTo>
                  <a:pt x="-20434" y="5404888"/>
                  <a:pt x="5252" y="5409840"/>
                  <a:pt x="0" y="5246624"/>
                </a:cubicBezTo>
                <a:cubicBezTo>
                  <a:pt x="-5252" y="5083408"/>
                  <a:pt x="33088" y="4768849"/>
                  <a:pt x="0" y="4549772"/>
                </a:cubicBezTo>
                <a:cubicBezTo>
                  <a:pt x="-33088" y="4330695"/>
                  <a:pt x="6628" y="4171041"/>
                  <a:pt x="0" y="4061975"/>
                </a:cubicBezTo>
                <a:cubicBezTo>
                  <a:pt x="-6628" y="3952909"/>
                  <a:pt x="-10427" y="3678840"/>
                  <a:pt x="0" y="3574179"/>
                </a:cubicBezTo>
                <a:cubicBezTo>
                  <a:pt x="10427" y="3469518"/>
                  <a:pt x="-3011" y="3035196"/>
                  <a:pt x="0" y="2877327"/>
                </a:cubicBezTo>
                <a:cubicBezTo>
                  <a:pt x="3011" y="2719458"/>
                  <a:pt x="9199" y="2494361"/>
                  <a:pt x="0" y="2389531"/>
                </a:cubicBezTo>
                <a:cubicBezTo>
                  <a:pt x="-9199" y="2284701"/>
                  <a:pt x="4224" y="2032634"/>
                  <a:pt x="0" y="1901734"/>
                </a:cubicBezTo>
                <a:cubicBezTo>
                  <a:pt x="-4224" y="1770834"/>
                  <a:pt x="2819" y="1672524"/>
                  <a:pt x="0" y="1518466"/>
                </a:cubicBezTo>
                <a:cubicBezTo>
                  <a:pt x="-2819" y="1364408"/>
                  <a:pt x="620" y="787814"/>
                  <a:pt x="0" y="54287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316A5-A913-534C-AE58-C0A97D1DB390}"/>
              </a:ext>
            </a:extLst>
          </p:cNvPr>
          <p:cNvSpPr txBox="1"/>
          <p:nvPr/>
        </p:nvSpPr>
        <p:spPr>
          <a:xfrm>
            <a:off x="5329985" y="2849796"/>
            <a:ext cx="3491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accent6"/>
              </a:solidFill>
            </a:endParaRPr>
          </a:p>
          <a:p>
            <a:endParaRPr lang="en-GB" dirty="0">
              <a:solidFill>
                <a:schemeClr val="accent6"/>
              </a:solidFill>
            </a:endParaRPr>
          </a:p>
          <a:p>
            <a:endParaRPr lang="en-GB" dirty="0">
              <a:solidFill>
                <a:schemeClr val="accent6"/>
              </a:solidFill>
            </a:endParaRPr>
          </a:p>
          <a:p>
            <a:endParaRPr lang="en-GB" dirty="0">
              <a:solidFill>
                <a:schemeClr val="accent6"/>
              </a:solidFill>
            </a:endParaRPr>
          </a:p>
          <a:p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294680-B261-2544-AAD9-879A9A8CC44D}"/>
              </a:ext>
            </a:extLst>
          </p:cNvPr>
          <p:cNvSpPr txBox="1"/>
          <p:nvPr/>
        </p:nvSpPr>
        <p:spPr>
          <a:xfrm>
            <a:off x="342313" y="280248"/>
            <a:ext cx="4197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Timeline of minimum number of appointments offered during pregnancy (prenatal care).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7AA9323-CDFE-204C-B126-BF8BDE5DC0B4}"/>
              </a:ext>
            </a:extLst>
          </p:cNvPr>
          <p:cNvSpPr/>
          <p:nvPr/>
        </p:nvSpPr>
        <p:spPr>
          <a:xfrm>
            <a:off x="1781761" y="4083785"/>
            <a:ext cx="2615249" cy="411543"/>
          </a:xfrm>
          <a:custGeom>
            <a:avLst/>
            <a:gdLst>
              <a:gd name="connsiteX0" fmla="*/ 0 w 2615249"/>
              <a:gd name="connsiteY0" fmla="*/ 68592 h 411543"/>
              <a:gd name="connsiteX1" fmla="*/ 68592 w 2615249"/>
              <a:gd name="connsiteY1" fmla="*/ 0 h 411543"/>
              <a:gd name="connsiteX2" fmla="*/ 638547 w 2615249"/>
              <a:gd name="connsiteY2" fmla="*/ 0 h 411543"/>
              <a:gd name="connsiteX3" fmla="*/ 1307625 w 2615249"/>
              <a:gd name="connsiteY3" fmla="*/ 0 h 411543"/>
              <a:gd name="connsiteX4" fmla="*/ 1951921 w 2615249"/>
              <a:gd name="connsiteY4" fmla="*/ 0 h 411543"/>
              <a:gd name="connsiteX5" fmla="*/ 2546657 w 2615249"/>
              <a:gd name="connsiteY5" fmla="*/ 0 h 411543"/>
              <a:gd name="connsiteX6" fmla="*/ 2615249 w 2615249"/>
              <a:gd name="connsiteY6" fmla="*/ 68592 h 411543"/>
              <a:gd name="connsiteX7" fmla="*/ 2615249 w 2615249"/>
              <a:gd name="connsiteY7" fmla="*/ 342951 h 411543"/>
              <a:gd name="connsiteX8" fmla="*/ 2546657 w 2615249"/>
              <a:gd name="connsiteY8" fmla="*/ 411543 h 411543"/>
              <a:gd name="connsiteX9" fmla="*/ 1927141 w 2615249"/>
              <a:gd name="connsiteY9" fmla="*/ 411543 h 411543"/>
              <a:gd name="connsiteX10" fmla="*/ 1357186 w 2615249"/>
              <a:gd name="connsiteY10" fmla="*/ 411543 h 411543"/>
              <a:gd name="connsiteX11" fmla="*/ 737670 w 2615249"/>
              <a:gd name="connsiteY11" fmla="*/ 411543 h 411543"/>
              <a:gd name="connsiteX12" fmla="*/ 68592 w 2615249"/>
              <a:gd name="connsiteY12" fmla="*/ 411543 h 411543"/>
              <a:gd name="connsiteX13" fmla="*/ 0 w 2615249"/>
              <a:gd name="connsiteY13" fmla="*/ 342951 h 411543"/>
              <a:gd name="connsiteX14" fmla="*/ 0 w 2615249"/>
              <a:gd name="connsiteY14" fmla="*/ 68592 h 41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15249" h="411543" fill="none" extrusionOk="0">
                <a:moveTo>
                  <a:pt x="0" y="68592"/>
                </a:moveTo>
                <a:cubicBezTo>
                  <a:pt x="-6528" y="25762"/>
                  <a:pt x="30132" y="780"/>
                  <a:pt x="68592" y="0"/>
                </a:cubicBezTo>
                <a:cubicBezTo>
                  <a:pt x="297219" y="27766"/>
                  <a:pt x="477817" y="12866"/>
                  <a:pt x="638547" y="0"/>
                </a:cubicBezTo>
                <a:cubicBezTo>
                  <a:pt x="799277" y="-12866"/>
                  <a:pt x="989792" y="-21461"/>
                  <a:pt x="1307625" y="0"/>
                </a:cubicBezTo>
                <a:cubicBezTo>
                  <a:pt x="1625458" y="21461"/>
                  <a:pt x="1790785" y="-22939"/>
                  <a:pt x="1951921" y="0"/>
                </a:cubicBezTo>
                <a:cubicBezTo>
                  <a:pt x="2113057" y="22939"/>
                  <a:pt x="2415288" y="10308"/>
                  <a:pt x="2546657" y="0"/>
                </a:cubicBezTo>
                <a:cubicBezTo>
                  <a:pt x="2583800" y="-5429"/>
                  <a:pt x="2618818" y="26703"/>
                  <a:pt x="2615249" y="68592"/>
                </a:cubicBezTo>
                <a:cubicBezTo>
                  <a:pt x="2627795" y="132054"/>
                  <a:pt x="2614312" y="224327"/>
                  <a:pt x="2615249" y="342951"/>
                </a:cubicBezTo>
                <a:cubicBezTo>
                  <a:pt x="2615807" y="383390"/>
                  <a:pt x="2588499" y="407750"/>
                  <a:pt x="2546657" y="411543"/>
                </a:cubicBezTo>
                <a:cubicBezTo>
                  <a:pt x="2321989" y="433827"/>
                  <a:pt x="2184955" y="384911"/>
                  <a:pt x="1927141" y="411543"/>
                </a:cubicBezTo>
                <a:cubicBezTo>
                  <a:pt x="1669327" y="438175"/>
                  <a:pt x="1602789" y="409238"/>
                  <a:pt x="1357186" y="411543"/>
                </a:cubicBezTo>
                <a:cubicBezTo>
                  <a:pt x="1111584" y="413848"/>
                  <a:pt x="925216" y="423107"/>
                  <a:pt x="737670" y="411543"/>
                </a:cubicBezTo>
                <a:cubicBezTo>
                  <a:pt x="550124" y="399979"/>
                  <a:pt x="263887" y="382266"/>
                  <a:pt x="68592" y="411543"/>
                </a:cubicBezTo>
                <a:cubicBezTo>
                  <a:pt x="32007" y="405372"/>
                  <a:pt x="365" y="382468"/>
                  <a:pt x="0" y="342951"/>
                </a:cubicBezTo>
                <a:cubicBezTo>
                  <a:pt x="5172" y="232099"/>
                  <a:pt x="-1815" y="151115"/>
                  <a:pt x="0" y="68592"/>
                </a:cubicBezTo>
                <a:close/>
              </a:path>
              <a:path w="2615249" h="411543" stroke="0" extrusionOk="0">
                <a:moveTo>
                  <a:pt x="0" y="68592"/>
                </a:moveTo>
                <a:cubicBezTo>
                  <a:pt x="5229" y="35380"/>
                  <a:pt x="24520" y="3672"/>
                  <a:pt x="68592" y="0"/>
                </a:cubicBezTo>
                <a:cubicBezTo>
                  <a:pt x="215205" y="6953"/>
                  <a:pt x="396433" y="7674"/>
                  <a:pt x="638547" y="0"/>
                </a:cubicBezTo>
                <a:cubicBezTo>
                  <a:pt x="880661" y="-7674"/>
                  <a:pt x="960261" y="11689"/>
                  <a:pt x="1233283" y="0"/>
                </a:cubicBezTo>
                <a:cubicBezTo>
                  <a:pt x="1506305" y="-11689"/>
                  <a:pt x="1691053" y="14376"/>
                  <a:pt x="1828018" y="0"/>
                </a:cubicBezTo>
                <a:cubicBezTo>
                  <a:pt x="1964984" y="-14376"/>
                  <a:pt x="2394674" y="-3838"/>
                  <a:pt x="2546657" y="0"/>
                </a:cubicBezTo>
                <a:cubicBezTo>
                  <a:pt x="2582732" y="-9068"/>
                  <a:pt x="2618583" y="30982"/>
                  <a:pt x="2615249" y="68592"/>
                </a:cubicBezTo>
                <a:cubicBezTo>
                  <a:pt x="2624634" y="149698"/>
                  <a:pt x="2627941" y="281039"/>
                  <a:pt x="2615249" y="342951"/>
                </a:cubicBezTo>
                <a:cubicBezTo>
                  <a:pt x="2616133" y="383962"/>
                  <a:pt x="2589820" y="412398"/>
                  <a:pt x="2546657" y="411543"/>
                </a:cubicBezTo>
                <a:cubicBezTo>
                  <a:pt x="2385726" y="424465"/>
                  <a:pt x="2194395" y="403290"/>
                  <a:pt x="1976702" y="411543"/>
                </a:cubicBezTo>
                <a:cubicBezTo>
                  <a:pt x="1759010" y="419796"/>
                  <a:pt x="1654564" y="403972"/>
                  <a:pt x="1406747" y="411543"/>
                </a:cubicBezTo>
                <a:cubicBezTo>
                  <a:pt x="1158931" y="419114"/>
                  <a:pt x="1043092" y="394387"/>
                  <a:pt x="812012" y="411543"/>
                </a:cubicBezTo>
                <a:cubicBezTo>
                  <a:pt x="580932" y="428699"/>
                  <a:pt x="227082" y="435695"/>
                  <a:pt x="68592" y="411543"/>
                </a:cubicBezTo>
                <a:cubicBezTo>
                  <a:pt x="32559" y="420088"/>
                  <a:pt x="-267" y="379696"/>
                  <a:pt x="0" y="342951"/>
                </a:cubicBezTo>
                <a:cubicBezTo>
                  <a:pt x="-1190" y="249371"/>
                  <a:pt x="755" y="167708"/>
                  <a:pt x="0" y="6859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517ACED8-49BD-4F10-A9ED-E428D0D14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412" y="4120798"/>
            <a:ext cx="25147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>
                <a:solidFill>
                  <a:schemeClr val="accent6"/>
                </a:solidFill>
              </a:rPr>
              <a:t>Choose hospital to give birth at.</a:t>
            </a:r>
            <a:endParaRPr lang="en-GB" sz="1200" i="1" dirty="0">
              <a:solidFill>
                <a:schemeClr val="accent6"/>
              </a:solidFill>
            </a:endParaRPr>
          </a:p>
          <a:p>
            <a:pPr>
              <a:spcBef>
                <a:spcPct val="50000"/>
              </a:spcBef>
            </a:pPr>
            <a:endParaRPr lang="en-GB" sz="1200" b="1" dirty="0">
              <a:solidFill>
                <a:schemeClr val="accent6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AB7427-AE55-6143-A933-42AAF7A7AC96}"/>
              </a:ext>
            </a:extLst>
          </p:cNvPr>
          <p:cNvCxnSpPr>
            <a:stCxn id="9" idx="0"/>
            <a:endCxn id="9" idx="2"/>
          </p:cNvCxnSpPr>
          <p:nvPr/>
        </p:nvCxnSpPr>
        <p:spPr>
          <a:xfrm flipV="1">
            <a:off x="395239" y="3845983"/>
            <a:ext cx="11538526" cy="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3759B2-1851-C94F-9683-76F715C70B57}"/>
              </a:ext>
            </a:extLst>
          </p:cNvPr>
          <p:cNvCxnSpPr/>
          <p:nvPr/>
        </p:nvCxnSpPr>
        <p:spPr>
          <a:xfrm flipV="1">
            <a:off x="5638800" y="2976494"/>
            <a:ext cx="0" cy="828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F4A21F-7B04-014D-A96D-E5D122DAEC6F}"/>
              </a:ext>
            </a:extLst>
          </p:cNvPr>
          <p:cNvCxnSpPr/>
          <p:nvPr/>
        </p:nvCxnSpPr>
        <p:spPr>
          <a:xfrm flipV="1">
            <a:off x="3049724" y="2976494"/>
            <a:ext cx="0" cy="828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A59FF1-B86D-2C4F-A207-3C7FE473B624}"/>
              </a:ext>
            </a:extLst>
          </p:cNvPr>
          <p:cNvCxnSpPr>
            <a:cxnSpLocks/>
          </p:cNvCxnSpPr>
          <p:nvPr/>
        </p:nvCxnSpPr>
        <p:spPr>
          <a:xfrm>
            <a:off x="4607608" y="3818739"/>
            <a:ext cx="0" cy="786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4CB7F4B-8756-6640-A70B-A907506B524E}"/>
              </a:ext>
            </a:extLst>
          </p:cNvPr>
          <p:cNvCxnSpPr>
            <a:cxnSpLocks/>
          </p:cNvCxnSpPr>
          <p:nvPr/>
        </p:nvCxnSpPr>
        <p:spPr>
          <a:xfrm>
            <a:off x="6977428" y="3842665"/>
            <a:ext cx="0" cy="786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930697-E9EE-FF4A-A9DD-109E8D5C9A86}"/>
              </a:ext>
            </a:extLst>
          </p:cNvPr>
          <p:cNvCxnSpPr>
            <a:cxnSpLocks/>
          </p:cNvCxnSpPr>
          <p:nvPr/>
        </p:nvCxnSpPr>
        <p:spPr>
          <a:xfrm>
            <a:off x="7815628" y="3842664"/>
            <a:ext cx="0" cy="786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965967-8AF1-A14B-8FEC-7B01EE973926}"/>
              </a:ext>
            </a:extLst>
          </p:cNvPr>
          <p:cNvCxnSpPr>
            <a:cxnSpLocks/>
          </p:cNvCxnSpPr>
          <p:nvPr/>
        </p:nvCxnSpPr>
        <p:spPr>
          <a:xfrm>
            <a:off x="8593210" y="3841598"/>
            <a:ext cx="0" cy="786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23856A-77C5-6442-86E6-FD5E62AA8D58}"/>
              </a:ext>
            </a:extLst>
          </p:cNvPr>
          <p:cNvCxnSpPr>
            <a:cxnSpLocks/>
          </p:cNvCxnSpPr>
          <p:nvPr/>
        </p:nvCxnSpPr>
        <p:spPr>
          <a:xfrm>
            <a:off x="9351058" y="3839578"/>
            <a:ext cx="0" cy="786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8D5422-8EF9-0949-81CB-EB30EDAD9ECF}"/>
              </a:ext>
            </a:extLst>
          </p:cNvPr>
          <p:cNvCxnSpPr>
            <a:cxnSpLocks/>
          </p:cNvCxnSpPr>
          <p:nvPr/>
        </p:nvCxnSpPr>
        <p:spPr>
          <a:xfrm>
            <a:off x="9888268" y="3840149"/>
            <a:ext cx="0" cy="786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69D0DD-7BEF-084D-8729-79E02E117F21}"/>
              </a:ext>
            </a:extLst>
          </p:cNvPr>
          <p:cNvCxnSpPr>
            <a:cxnSpLocks/>
          </p:cNvCxnSpPr>
          <p:nvPr/>
        </p:nvCxnSpPr>
        <p:spPr>
          <a:xfrm>
            <a:off x="10410238" y="3839578"/>
            <a:ext cx="0" cy="786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DF109C3-DA07-434C-AC2B-E0E7AE103174}"/>
              </a:ext>
            </a:extLst>
          </p:cNvPr>
          <p:cNvCxnSpPr>
            <a:cxnSpLocks/>
          </p:cNvCxnSpPr>
          <p:nvPr/>
        </p:nvCxnSpPr>
        <p:spPr>
          <a:xfrm>
            <a:off x="10913158" y="3840149"/>
            <a:ext cx="0" cy="786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E51580-6FC5-A840-83DE-0249F1C3DA4D}"/>
              </a:ext>
            </a:extLst>
          </p:cNvPr>
          <p:cNvCxnSpPr>
            <a:cxnSpLocks/>
          </p:cNvCxnSpPr>
          <p:nvPr/>
        </p:nvCxnSpPr>
        <p:spPr>
          <a:xfrm>
            <a:off x="11168428" y="3840149"/>
            <a:ext cx="0" cy="78630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B789D0C-194E-D346-9722-428A1C1A6911}"/>
              </a:ext>
            </a:extLst>
          </p:cNvPr>
          <p:cNvCxnSpPr>
            <a:cxnSpLocks/>
          </p:cNvCxnSpPr>
          <p:nvPr/>
        </p:nvCxnSpPr>
        <p:spPr>
          <a:xfrm>
            <a:off x="11400838" y="3839578"/>
            <a:ext cx="0" cy="78630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EC48CE7-56D6-274B-A0A3-44C6FC1062A6}"/>
              </a:ext>
            </a:extLst>
          </p:cNvPr>
          <p:cNvSpPr txBox="1"/>
          <p:nvPr/>
        </p:nvSpPr>
        <p:spPr>
          <a:xfrm>
            <a:off x="2392589" y="2488763"/>
            <a:ext cx="1174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“Booking in”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10 weeks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88832A-F43A-2E4A-A7DE-1935201DD255}"/>
              </a:ext>
            </a:extLst>
          </p:cNvPr>
          <p:cNvSpPr txBox="1"/>
          <p:nvPr/>
        </p:nvSpPr>
        <p:spPr>
          <a:xfrm>
            <a:off x="3365734" y="2499190"/>
            <a:ext cx="1174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Scan 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12 weeks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F80EE8-9C24-4243-9C26-B036320E9F0E}"/>
              </a:ext>
            </a:extLst>
          </p:cNvPr>
          <p:cNvSpPr txBox="1"/>
          <p:nvPr/>
        </p:nvSpPr>
        <p:spPr>
          <a:xfrm>
            <a:off x="4289878" y="4554352"/>
            <a:ext cx="1174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Midwife 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16 weeks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EF6887-112C-1E46-864E-FB24386271A9}"/>
              </a:ext>
            </a:extLst>
          </p:cNvPr>
          <p:cNvSpPr txBox="1"/>
          <p:nvPr/>
        </p:nvSpPr>
        <p:spPr>
          <a:xfrm>
            <a:off x="5267124" y="2471937"/>
            <a:ext cx="1174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Scan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20 weeks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B204AFA-7DE9-1942-9FCB-E91C5C627702}"/>
              </a:ext>
            </a:extLst>
          </p:cNvPr>
          <p:cNvCxnSpPr/>
          <p:nvPr/>
        </p:nvCxnSpPr>
        <p:spPr>
          <a:xfrm flipV="1">
            <a:off x="3609388" y="2970871"/>
            <a:ext cx="0" cy="828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246DC33-AC85-5947-B7A7-1DB11EB806AA}"/>
              </a:ext>
            </a:extLst>
          </p:cNvPr>
          <p:cNvSpPr txBox="1"/>
          <p:nvPr/>
        </p:nvSpPr>
        <p:spPr>
          <a:xfrm rot="16200000">
            <a:off x="6230546" y="3962876"/>
            <a:ext cx="117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25 weeks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2C25D5-8EAB-F549-97D0-AAD3F72EF8EE}"/>
              </a:ext>
            </a:extLst>
          </p:cNvPr>
          <p:cNvSpPr txBox="1"/>
          <p:nvPr/>
        </p:nvSpPr>
        <p:spPr>
          <a:xfrm rot="16200000">
            <a:off x="7057574" y="3954048"/>
            <a:ext cx="117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28 weeks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BA4654-E871-B64D-82E4-B95A6337C8E5}"/>
              </a:ext>
            </a:extLst>
          </p:cNvPr>
          <p:cNvSpPr txBox="1"/>
          <p:nvPr/>
        </p:nvSpPr>
        <p:spPr>
          <a:xfrm rot="16200000">
            <a:off x="7843623" y="3954048"/>
            <a:ext cx="117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31 weeks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A4A919-E2F3-5545-9235-894C2D1C1915}"/>
              </a:ext>
            </a:extLst>
          </p:cNvPr>
          <p:cNvSpPr txBox="1"/>
          <p:nvPr/>
        </p:nvSpPr>
        <p:spPr>
          <a:xfrm rot="16200000">
            <a:off x="8598923" y="3962877"/>
            <a:ext cx="117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34 weeks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0A141D-0A53-794A-9F7D-184BFB6B3807}"/>
              </a:ext>
            </a:extLst>
          </p:cNvPr>
          <p:cNvSpPr txBox="1"/>
          <p:nvPr/>
        </p:nvSpPr>
        <p:spPr>
          <a:xfrm rot="16200000">
            <a:off x="9173183" y="3954048"/>
            <a:ext cx="1174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36 weeks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68856F-EE01-5742-99A4-AC8AF2AA9614}"/>
              </a:ext>
            </a:extLst>
          </p:cNvPr>
          <p:cNvSpPr txBox="1"/>
          <p:nvPr/>
        </p:nvSpPr>
        <p:spPr>
          <a:xfrm rot="16200000">
            <a:off x="9676103" y="3962877"/>
            <a:ext cx="117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38 weeks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32739A-C833-AF42-9E71-6EF24DDF37BF}"/>
              </a:ext>
            </a:extLst>
          </p:cNvPr>
          <p:cNvSpPr txBox="1"/>
          <p:nvPr/>
        </p:nvSpPr>
        <p:spPr>
          <a:xfrm rot="16200000">
            <a:off x="10179023" y="3954049"/>
            <a:ext cx="117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40 weeks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86A778-4ED0-7D4B-9F65-C16F25F37164}"/>
              </a:ext>
            </a:extLst>
          </p:cNvPr>
          <p:cNvSpPr txBox="1"/>
          <p:nvPr/>
        </p:nvSpPr>
        <p:spPr>
          <a:xfrm rot="16200000">
            <a:off x="10476671" y="3954049"/>
            <a:ext cx="117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41 weeks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D0933C5-080D-0C4A-A362-67F43C3EFF2B}"/>
              </a:ext>
            </a:extLst>
          </p:cNvPr>
          <p:cNvSpPr txBox="1"/>
          <p:nvPr/>
        </p:nvSpPr>
        <p:spPr>
          <a:xfrm rot="16200000">
            <a:off x="10712053" y="3954049"/>
            <a:ext cx="117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42 weeks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69395B-B909-C74C-806F-E07618BC203E}"/>
              </a:ext>
            </a:extLst>
          </p:cNvPr>
          <p:cNvSpPr txBox="1"/>
          <p:nvPr/>
        </p:nvSpPr>
        <p:spPr>
          <a:xfrm>
            <a:off x="8857238" y="4832138"/>
            <a:ext cx="117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Midwife 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BFBF06E-0AB7-5044-88B6-C5AB6881B3FE}"/>
              </a:ext>
            </a:extLst>
          </p:cNvPr>
          <p:cNvCxnSpPr>
            <a:cxnSpLocks/>
          </p:cNvCxnSpPr>
          <p:nvPr/>
        </p:nvCxnSpPr>
        <p:spPr>
          <a:xfrm>
            <a:off x="9606328" y="4986026"/>
            <a:ext cx="17945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6B66759-07E3-A744-A547-63DA2C617BC9}"/>
              </a:ext>
            </a:extLst>
          </p:cNvPr>
          <p:cNvCxnSpPr>
            <a:cxnSpLocks/>
          </p:cNvCxnSpPr>
          <p:nvPr/>
        </p:nvCxnSpPr>
        <p:spPr>
          <a:xfrm flipH="1">
            <a:off x="6817618" y="4986027"/>
            <a:ext cx="1982470" cy="5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9B32497-5E09-374C-BDDB-4F407105C2A0}"/>
              </a:ext>
            </a:extLst>
          </p:cNvPr>
          <p:cNvCxnSpPr>
            <a:cxnSpLocks/>
          </p:cNvCxnSpPr>
          <p:nvPr/>
        </p:nvCxnSpPr>
        <p:spPr>
          <a:xfrm flipV="1">
            <a:off x="3049724" y="3862953"/>
            <a:ext cx="0" cy="18834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C1F5EEBF-6535-034B-9737-96542735A5C1}"/>
              </a:ext>
            </a:extLst>
          </p:cNvPr>
          <p:cNvSpPr/>
          <p:nvPr/>
        </p:nvSpPr>
        <p:spPr>
          <a:xfrm>
            <a:off x="8971608" y="2482734"/>
            <a:ext cx="1879039" cy="629366"/>
          </a:xfrm>
          <a:custGeom>
            <a:avLst/>
            <a:gdLst>
              <a:gd name="connsiteX0" fmla="*/ 0 w 1879039"/>
              <a:gd name="connsiteY0" fmla="*/ 104896 h 629366"/>
              <a:gd name="connsiteX1" fmla="*/ 104896 w 1879039"/>
              <a:gd name="connsiteY1" fmla="*/ 0 h 629366"/>
              <a:gd name="connsiteX2" fmla="*/ 611234 w 1879039"/>
              <a:gd name="connsiteY2" fmla="*/ 0 h 629366"/>
              <a:gd name="connsiteX3" fmla="*/ 1184342 w 1879039"/>
              <a:gd name="connsiteY3" fmla="*/ 0 h 629366"/>
              <a:gd name="connsiteX4" fmla="*/ 1774143 w 1879039"/>
              <a:gd name="connsiteY4" fmla="*/ 0 h 629366"/>
              <a:gd name="connsiteX5" fmla="*/ 1879039 w 1879039"/>
              <a:gd name="connsiteY5" fmla="*/ 104896 h 629366"/>
              <a:gd name="connsiteX6" fmla="*/ 1879039 w 1879039"/>
              <a:gd name="connsiteY6" fmla="*/ 524470 h 629366"/>
              <a:gd name="connsiteX7" fmla="*/ 1774143 w 1879039"/>
              <a:gd name="connsiteY7" fmla="*/ 629366 h 629366"/>
              <a:gd name="connsiteX8" fmla="*/ 1234420 w 1879039"/>
              <a:gd name="connsiteY8" fmla="*/ 629366 h 629366"/>
              <a:gd name="connsiteX9" fmla="*/ 678004 w 1879039"/>
              <a:gd name="connsiteY9" fmla="*/ 629366 h 629366"/>
              <a:gd name="connsiteX10" fmla="*/ 104896 w 1879039"/>
              <a:gd name="connsiteY10" fmla="*/ 629366 h 629366"/>
              <a:gd name="connsiteX11" fmla="*/ 0 w 1879039"/>
              <a:gd name="connsiteY11" fmla="*/ 524470 h 629366"/>
              <a:gd name="connsiteX12" fmla="*/ 0 w 1879039"/>
              <a:gd name="connsiteY12" fmla="*/ 104896 h 62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9039" h="629366" fill="none" extrusionOk="0">
                <a:moveTo>
                  <a:pt x="0" y="104896"/>
                </a:moveTo>
                <a:cubicBezTo>
                  <a:pt x="-2777" y="36628"/>
                  <a:pt x="43437" y="-10539"/>
                  <a:pt x="104896" y="0"/>
                </a:cubicBezTo>
                <a:cubicBezTo>
                  <a:pt x="258511" y="-23620"/>
                  <a:pt x="472018" y="713"/>
                  <a:pt x="611234" y="0"/>
                </a:cubicBezTo>
                <a:cubicBezTo>
                  <a:pt x="750450" y="-713"/>
                  <a:pt x="1064434" y="5726"/>
                  <a:pt x="1184342" y="0"/>
                </a:cubicBezTo>
                <a:cubicBezTo>
                  <a:pt x="1304250" y="-5726"/>
                  <a:pt x="1607106" y="-1784"/>
                  <a:pt x="1774143" y="0"/>
                </a:cubicBezTo>
                <a:cubicBezTo>
                  <a:pt x="1831877" y="-13523"/>
                  <a:pt x="1868080" y="48476"/>
                  <a:pt x="1879039" y="104896"/>
                </a:cubicBezTo>
                <a:cubicBezTo>
                  <a:pt x="1858346" y="271295"/>
                  <a:pt x="1867035" y="338029"/>
                  <a:pt x="1879039" y="524470"/>
                </a:cubicBezTo>
                <a:cubicBezTo>
                  <a:pt x="1878739" y="580201"/>
                  <a:pt x="1833427" y="627848"/>
                  <a:pt x="1774143" y="629366"/>
                </a:cubicBezTo>
                <a:cubicBezTo>
                  <a:pt x="1505512" y="636429"/>
                  <a:pt x="1414884" y="630587"/>
                  <a:pt x="1234420" y="629366"/>
                </a:cubicBezTo>
                <a:cubicBezTo>
                  <a:pt x="1053956" y="628145"/>
                  <a:pt x="946977" y="604975"/>
                  <a:pt x="678004" y="629366"/>
                </a:cubicBezTo>
                <a:cubicBezTo>
                  <a:pt x="409031" y="653757"/>
                  <a:pt x="266432" y="648875"/>
                  <a:pt x="104896" y="629366"/>
                </a:cubicBezTo>
                <a:cubicBezTo>
                  <a:pt x="45188" y="615764"/>
                  <a:pt x="2902" y="594934"/>
                  <a:pt x="0" y="524470"/>
                </a:cubicBezTo>
                <a:cubicBezTo>
                  <a:pt x="-6759" y="397628"/>
                  <a:pt x="-8342" y="263368"/>
                  <a:pt x="0" y="104896"/>
                </a:cubicBezTo>
                <a:close/>
              </a:path>
              <a:path w="1879039" h="629366" stroke="0" extrusionOk="0">
                <a:moveTo>
                  <a:pt x="0" y="104896"/>
                </a:moveTo>
                <a:cubicBezTo>
                  <a:pt x="1820" y="48590"/>
                  <a:pt x="45187" y="1054"/>
                  <a:pt x="104896" y="0"/>
                </a:cubicBezTo>
                <a:cubicBezTo>
                  <a:pt x="226085" y="-6064"/>
                  <a:pt x="395160" y="17340"/>
                  <a:pt x="627927" y="0"/>
                </a:cubicBezTo>
                <a:cubicBezTo>
                  <a:pt x="860694" y="-17340"/>
                  <a:pt x="908659" y="13476"/>
                  <a:pt x="1167650" y="0"/>
                </a:cubicBezTo>
                <a:cubicBezTo>
                  <a:pt x="1426641" y="-13476"/>
                  <a:pt x="1643548" y="10125"/>
                  <a:pt x="1774143" y="0"/>
                </a:cubicBezTo>
                <a:cubicBezTo>
                  <a:pt x="1829508" y="-7032"/>
                  <a:pt x="1872013" y="42220"/>
                  <a:pt x="1879039" y="104896"/>
                </a:cubicBezTo>
                <a:cubicBezTo>
                  <a:pt x="1896758" y="270893"/>
                  <a:pt x="1895972" y="408997"/>
                  <a:pt x="1879039" y="524470"/>
                </a:cubicBezTo>
                <a:cubicBezTo>
                  <a:pt x="1874695" y="575233"/>
                  <a:pt x="1835713" y="627376"/>
                  <a:pt x="1774143" y="629366"/>
                </a:cubicBezTo>
                <a:cubicBezTo>
                  <a:pt x="1573547" y="656227"/>
                  <a:pt x="1392130" y="643471"/>
                  <a:pt x="1184342" y="629366"/>
                </a:cubicBezTo>
                <a:cubicBezTo>
                  <a:pt x="976554" y="615261"/>
                  <a:pt x="902767" y="605052"/>
                  <a:pt x="678004" y="629366"/>
                </a:cubicBezTo>
                <a:cubicBezTo>
                  <a:pt x="453241" y="653680"/>
                  <a:pt x="320806" y="637538"/>
                  <a:pt x="104896" y="629366"/>
                </a:cubicBezTo>
                <a:cubicBezTo>
                  <a:pt x="53506" y="637062"/>
                  <a:pt x="5331" y="591950"/>
                  <a:pt x="0" y="524470"/>
                </a:cubicBezTo>
                <a:cubicBezTo>
                  <a:pt x="707" y="378495"/>
                  <a:pt x="-930" y="303695"/>
                  <a:pt x="0" y="10489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Box 17">
            <a:extLst>
              <a:ext uri="{FF2B5EF4-FFF2-40B4-BE49-F238E27FC236}">
                <a16:creationId xmlns:a16="http://schemas.microsoft.com/office/drawing/2014/main" id="{B49AEBB3-02D1-3648-9DC1-C1AF4067C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9429" y="2534241"/>
            <a:ext cx="202485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>
                <a:solidFill>
                  <a:schemeClr val="accent6"/>
                </a:solidFill>
              </a:rPr>
              <a:t>Start making choices about delivery</a:t>
            </a:r>
            <a:endParaRPr lang="en-GB" sz="1200" i="1" dirty="0">
              <a:solidFill>
                <a:schemeClr val="accent6"/>
              </a:solidFill>
            </a:endParaRPr>
          </a:p>
          <a:p>
            <a:pPr>
              <a:spcBef>
                <a:spcPct val="50000"/>
              </a:spcBef>
            </a:pPr>
            <a:endParaRPr lang="en-GB" sz="1200" b="1" dirty="0">
              <a:solidFill>
                <a:schemeClr val="accent6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367E7E8-1FF9-3048-A95E-ECD1B8587C33}"/>
              </a:ext>
            </a:extLst>
          </p:cNvPr>
          <p:cNvCxnSpPr>
            <a:cxnSpLocks/>
          </p:cNvCxnSpPr>
          <p:nvPr/>
        </p:nvCxnSpPr>
        <p:spPr>
          <a:xfrm>
            <a:off x="9883995" y="3111405"/>
            <a:ext cx="8687" cy="69388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A9D4D10-6B00-A84D-A921-FDC78322B72A}"/>
              </a:ext>
            </a:extLst>
          </p:cNvPr>
          <p:cNvSpPr/>
          <p:nvPr/>
        </p:nvSpPr>
        <p:spPr>
          <a:xfrm>
            <a:off x="10486703" y="3242635"/>
            <a:ext cx="896082" cy="311158"/>
          </a:xfrm>
          <a:custGeom>
            <a:avLst/>
            <a:gdLst>
              <a:gd name="connsiteX0" fmla="*/ 0 w 896082"/>
              <a:gd name="connsiteY0" fmla="*/ 51861 h 311158"/>
              <a:gd name="connsiteX1" fmla="*/ 51861 w 896082"/>
              <a:gd name="connsiteY1" fmla="*/ 0 h 311158"/>
              <a:gd name="connsiteX2" fmla="*/ 440117 w 896082"/>
              <a:gd name="connsiteY2" fmla="*/ 0 h 311158"/>
              <a:gd name="connsiteX3" fmla="*/ 844221 w 896082"/>
              <a:gd name="connsiteY3" fmla="*/ 0 h 311158"/>
              <a:gd name="connsiteX4" fmla="*/ 896082 w 896082"/>
              <a:gd name="connsiteY4" fmla="*/ 51861 h 311158"/>
              <a:gd name="connsiteX5" fmla="*/ 896082 w 896082"/>
              <a:gd name="connsiteY5" fmla="*/ 259297 h 311158"/>
              <a:gd name="connsiteX6" fmla="*/ 844221 w 896082"/>
              <a:gd name="connsiteY6" fmla="*/ 311158 h 311158"/>
              <a:gd name="connsiteX7" fmla="*/ 463888 w 896082"/>
              <a:gd name="connsiteY7" fmla="*/ 311158 h 311158"/>
              <a:gd name="connsiteX8" fmla="*/ 51861 w 896082"/>
              <a:gd name="connsiteY8" fmla="*/ 311158 h 311158"/>
              <a:gd name="connsiteX9" fmla="*/ 0 w 896082"/>
              <a:gd name="connsiteY9" fmla="*/ 259297 h 311158"/>
              <a:gd name="connsiteX10" fmla="*/ 0 w 896082"/>
              <a:gd name="connsiteY10" fmla="*/ 51861 h 31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082" h="311158" fill="none" extrusionOk="0">
                <a:moveTo>
                  <a:pt x="0" y="51861"/>
                </a:moveTo>
                <a:cubicBezTo>
                  <a:pt x="-65" y="28273"/>
                  <a:pt x="22669" y="-3016"/>
                  <a:pt x="51861" y="0"/>
                </a:cubicBezTo>
                <a:cubicBezTo>
                  <a:pt x="152850" y="124"/>
                  <a:pt x="290001" y="19073"/>
                  <a:pt x="440117" y="0"/>
                </a:cubicBezTo>
                <a:cubicBezTo>
                  <a:pt x="590233" y="-19073"/>
                  <a:pt x="720923" y="-15976"/>
                  <a:pt x="844221" y="0"/>
                </a:cubicBezTo>
                <a:cubicBezTo>
                  <a:pt x="871071" y="-1358"/>
                  <a:pt x="892393" y="28200"/>
                  <a:pt x="896082" y="51861"/>
                </a:cubicBezTo>
                <a:cubicBezTo>
                  <a:pt x="887396" y="94178"/>
                  <a:pt x="892607" y="156983"/>
                  <a:pt x="896082" y="259297"/>
                </a:cubicBezTo>
                <a:cubicBezTo>
                  <a:pt x="896031" y="284430"/>
                  <a:pt x="866200" y="312077"/>
                  <a:pt x="844221" y="311158"/>
                </a:cubicBezTo>
                <a:cubicBezTo>
                  <a:pt x="704875" y="323772"/>
                  <a:pt x="590069" y="314216"/>
                  <a:pt x="463888" y="311158"/>
                </a:cubicBezTo>
                <a:cubicBezTo>
                  <a:pt x="337707" y="308100"/>
                  <a:pt x="168139" y="304308"/>
                  <a:pt x="51861" y="311158"/>
                </a:cubicBezTo>
                <a:cubicBezTo>
                  <a:pt x="24819" y="308185"/>
                  <a:pt x="1886" y="284702"/>
                  <a:pt x="0" y="259297"/>
                </a:cubicBezTo>
                <a:cubicBezTo>
                  <a:pt x="840" y="158498"/>
                  <a:pt x="7702" y="147930"/>
                  <a:pt x="0" y="51861"/>
                </a:cubicBezTo>
                <a:close/>
              </a:path>
              <a:path w="896082" h="311158" stroke="0" extrusionOk="0">
                <a:moveTo>
                  <a:pt x="0" y="51861"/>
                </a:moveTo>
                <a:cubicBezTo>
                  <a:pt x="752" y="23890"/>
                  <a:pt x="22123" y="650"/>
                  <a:pt x="51861" y="0"/>
                </a:cubicBezTo>
                <a:cubicBezTo>
                  <a:pt x="178818" y="-801"/>
                  <a:pt x="259195" y="16460"/>
                  <a:pt x="432194" y="0"/>
                </a:cubicBezTo>
                <a:cubicBezTo>
                  <a:pt x="605193" y="-16460"/>
                  <a:pt x="653321" y="-84"/>
                  <a:pt x="844221" y="0"/>
                </a:cubicBezTo>
                <a:cubicBezTo>
                  <a:pt x="870753" y="-1758"/>
                  <a:pt x="901948" y="20503"/>
                  <a:pt x="896082" y="51861"/>
                </a:cubicBezTo>
                <a:cubicBezTo>
                  <a:pt x="888268" y="105475"/>
                  <a:pt x="899743" y="195045"/>
                  <a:pt x="896082" y="259297"/>
                </a:cubicBezTo>
                <a:cubicBezTo>
                  <a:pt x="896777" y="288989"/>
                  <a:pt x="872548" y="310140"/>
                  <a:pt x="844221" y="311158"/>
                </a:cubicBezTo>
                <a:cubicBezTo>
                  <a:pt x="721464" y="315579"/>
                  <a:pt x="589369" y="297232"/>
                  <a:pt x="440117" y="311158"/>
                </a:cubicBezTo>
                <a:cubicBezTo>
                  <a:pt x="290865" y="325084"/>
                  <a:pt x="217630" y="314337"/>
                  <a:pt x="51861" y="311158"/>
                </a:cubicBezTo>
                <a:cubicBezTo>
                  <a:pt x="26092" y="312028"/>
                  <a:pt x="1741" y="288034"/>
                  <a:pt x="0" y="259297"/>
                </a:cubicBezTo>
                <a:cubicBezTo>
                  <a:pt x="7528" y="206343"/>
                  <a:pt x="-2410" y="102416"/>
                  <a:pt x="0" y="5186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Box 17">
            <a:extLst>
              <a:ext uri="{FF2B5EF4-FFF2-40B4-BE49-F238E27FC236}">
                <a16:creationId xmlns:a16="http://schemas.microsoft.com/office/drawing/2014/main" id="{B6E2DA8F-B60D-FE45-A650-53DE905EC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2630" y="3256562"/>
            <a:ext cx="118786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>
                <a:solidFill>
                  <a:schemeClr val="accent3"/>
                </a:solidFill>
              </a:rPr>
              <a:t>FULL TERM</a:t>
            </a:r>
            <a:endParaRPr lang="en-GB" sz="1100" i="1" dirty="0">
              <a:solidFill>
                <a:schemeClr val="accent3"/>
              </a:solidFill>
            </a:endParaRPr>
          </a:p>
          <a:p>
            <a:pPr>
              <a:spcBef>
                <a:spcPct val="50000"/>
              </a:spcBef>
            </a:pPr>
            <a:endParaRPr lang="en-GB" sz="1200" b="1" dirty="0">
              <a:solidFill>
                <a:schemeClr val="accent6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706C15A-7961-C74F-B9EB-CDE9FEC7FB68}"/>
              </a:ext>
            </a:extLst>
          </p:cNvPr>
          <p:cNvCxnSpPr>
            <a:cxnSpLocks/>
          </p:cNvCxnSpPr>
          <p:nvPr/>
        </p:nvCxnSpPr>
        <p:spPr>
          <a:xfrm>
            <a:off x="10908880" y="3549094"/>
            <a:ext cx="12367" cy="26618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1715C03-8EC2-DF46-AED9-FC211CBDE536}"/>
              </a:ext>
            </a:extLst>
          </p:cNvPr>
          <p:cNvCxnSpPr/>
          <p:nvPr/>
        </p:nvCxnSpPr>
        <p:spPr>
          <a:xfrm flipV="1">
            <a:off x="4939920" y="3003738"/>
            <a:ext cx="0" cy="828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72DE392-A3B4-3D42-8E29-2F03AD67FEA6}"/>
              </a:ext>
            </a:extLst>
          </p:cNvPr>
          <p:cNvSpPr txBox="1"/>
          <p:nvPr/>
        </p:nvSpPr>
        <p:spPr>
          <a:xfrm>
            <a:off x="4571111" y="2741841"/>
            <a:ext cx="857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GD test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C00FFF4-D1D4-ED4F-B2C8-50B0A7A872B3}"/>
              </a:ext>
            </a:extLst>
          </p:cNvPr>
          <p:cNvSpPr/>
          <p:nvPr/>
        </p:nvSpPr>
        <p:spPr>
          <a:xfrm>
            <a:off x="7164662" y="5129069"/>
            <a:ext cx="3858518" cy="241954"/>
          </a:xfrm>
          <a:custGeom>
            <a:avLst/>
            <a:gdLst>
              <a:gd name="connsiteX0" fmla="*/ 0 w 3858518"/>
              <a:gd name="connsiteY0" fmla="*/ 40326 h 241954"/>
              <a:gd name="connsiteX1" fmla="*/ 40326 w 3858518"/>
              <a:gd name="connsiteY1" fmla="*/ 0 h 241954"/>
              <a:gd name="connsiteX2" fmla="*/ 745528 w 3858518"/>
              <a:gd name="connsiteY2" fmla="*/ 0 h 241954"/>
              <a:gd name="connsiteX3" fmla="*/ 1412951 w 3858518"/>
              <a:gd name="connsiteY3" fmla="*/ 0 h 241954"/>
              <a:gd name="connsiteX4" fmla="*/ 2042595 w 3858518"/>
              <a:gd name="connsiteY4" fmla="*/ 0 h 241954"/>
              <a:gd name="connsiteX5" fmla="*/ 2672239 w 3858518"/>
              <a:gd name="connsiteY5" fmla="*/ 0 h 241954"/>
              <a:gd name="connsiteX6" fmla="*/ 3818192 w 3858518"/>
              <a:gd name="connsiteY6" fmla="*/ 0 h 241954"/>
              <a:gd name="connsiteX7" fmla="*/ 3858518 w 3858518"/>
              <a:gd name="connsiteY7" fmla="*/ 40326 h 241954"/>
              <a:gd name="connsiteX8" fmla="*/ 3858518 w 3858518"/>
              <a:gd name="connsiteY8" fmla="*/ 201628 h 241954"/>
              <a:gd name="connsiteX9" fmla="*/ 3818192 w 3858518"/>
              <a:gd name="connsiteY9" fmla="*/ 241954 h 241954"/>
              <a:gd name="connsiteX10" fmla="*/ 3150769 w 3858518"/>
              <a:gd name="connsiteY10" fmla="*/ 241954 h 241954"/>
              <a:gd name="connsiteX11" fmla="*/ 2596682 w 3858518"/>
              <a:gd name="connsiteY11" fmla="*/ 241954 h 241954"/>
              <a:gd name="connsiteX12" fmla="*/ 2080374 w 3858518"/>
              <a:gd name="connsiteY12" fmla="*/ 241954 h 241954"/>
              <a:gd name="connsiteX13" fmla="*/ 1375172 w 3858518"/>
              <a:gd name="connsiteY13" fmla="*/ 241954 h 241954"/>
              <a:gd name="connsiteX14" fmla="*/ 858864 w 3858518"/>
              <a:gd name="connsiteY14" fmla="*/ 241954 h 241954"/>
              <a:gd name="connsiteX15" fmla="*/ 40326 w 3858518"/>
              <a:gd name="connsiteY15" fmla="*/ 241954 h 241954"/>
              <a:gd name="connsiteX16" fmla="*/ 0 w 3858518"/>
              <a:gd name="connsiteY16" fmla="*/ 201628 h 241954"/>
              <a:gd name="connsiteX17" fmla="*/ 0 w 3858518"/>
              <a:gd name="connsiteY17" fmla="*/ 40326 h 24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58518" h="241954" fill="none" extrusionOk="0">
                <a:moveTo>
                  <a:pt x="0" y="40326"/>
                </a:moveTo>
                <a:cubicBezTo>
                  <a:pt x="-3174" y="16785"/>
                  <a:pt x="16501" y="1871"/>
                  <a:pt x="40326" y="0"/>
                </a:cubicBezTo>
                <a:cubicBezTo>
                  <a:pt x="182423" y="-31158"/>
                  <a:pt x="569396" y="-18030"/>
                  <a:pt x="745528" y="0"/>
                </a:cubicBezTo>
                <a:cubicBezTo>
                  <a:pt x="921660" y="18030"/>
                  <a:pt x="1167066" y="8846"/>
                  <a:pt x="1412951" y="0"/>
                </a:cubicBezTo>
                <a:cubicBezTo>
                  <a:pt x="1658836" y="-8846"/>
                  <a:pt x="1851384" y="-25712"/>
                  <a:pt x="2042595" y="0"/>
                </a:cubicBezTo>
                <a:cubicBezTo>
                  <a:pt x="2233806" y="25712"/>
                  <a:pt x="2479400" y="-19616"/>
                  <a:pt x="2672239" y="0"/>
                </a:cubicBezTo>
                <a:cubicBezTo>
                  <a:pt x="2865078" y="19616"/>
                  <a:pt x="3322739" y="-3447"/>
                  <a:pt x="3818192" y="0"/>
                </a:cubicBezTo>
                <a:cubicBezTo>
                  <a:pt x="3839798" y="-5097"/>
                  <a:pt x="3859218" y="21078"/>
                  <a:pt x="3858518" y="40326"/>
                </a:cubicBezTo>
                <a:cubicBezTo>
                  <a:pt x="3863185" y="107508"/>
                  <a:pt x="3864938" y="162290"/>
                  <a:pt x="3858518" y="201628"/>
                </a:cubicBezTo>
                <a:cubicBezTo>
                  <a:pt x="3858416" y="226210"/>
                  <a:pt x="3840227" y="238964"/>
                  <a:pt x="3818192" y="241954"/>
                </a:cubicBezTo>
                <a:cubicBezTo>
                  <a:pt x="3542711" y="232666"/>
                  <a:pt x="3430477" y="264097"/>
                  <a:pt x="3150769" y="241954"/>
                </a:cubicBezTo>
                <a:cubicBezTo>
                  <a:pt x="2871061" y="219811"/>
                  <a:pt x="2757084" y="230859"/>
                  <a:pt x="2596682" y="241954"/>
                </a:cubicBezTo>
                <a:cubicBezTo>
                  <a:pt x="2436280" y="253049"/>
                  <a:pt x="2245507" y="238203"/>
                  <a:pt x="2080374" y="241954"/>
                </a:cubicBezTo>
                <a:cubicBezTo>
                  <a:pt x="1915241" y="245705"/>
                  <a:pt x="1707036" y="257979"/>
                  <a:pt x="1375172" y="241954"/>
                </a:cubicBezTo>
                <a:cubicBezTo>
                  <a:pt x="1043308" y="225929"/>
                  <a:pt x="1041819" y="265624"/>
                  <a:pt x="858864" y="241954"/>
                </a:cubicBezTo>
                <a:cubicBezTo>
                  <a:pt x="675909" y="218284"/>
                  <a:pt x="317674" y="276432"/>
                  <a:pt x="40326" y="241954"/>
                </a:cubicBezTo>
                <a:cubicBezTo>
                  <a:pt x="17755" y="238758"/>
                  <a:pt x="807" y="221460"/>
                  <a:pt x="0" y="201628"/>
                </a:cubicBezTo>
                <a:cubicBezTo>
                  <a:pt x="-450" y="138004"/>
                  <a:pt x="4297" y="93422"/>
                  <a:pt x="0" y="40326"/>
                </a:cubicBezTo>
                <a:close/>
              </a:path>
              <a:path w="3858518" h="241954" stroke="0" extrusionOk="0">
                <a:moveTo>
                  <a:pt x="0" y="40326"/>
                </a:moveTo>
                <a:cubicBezTo>
                  <a:pt x="530" y="18528"/>
                  <a:pt x="14203" y="2285"/>
                  <a:pt x="40326" y="0"/>
                </a:cubicBezTo>
                <a:cubicBezTo>
                  <a:pt x="279815" y="23433"/>
                  <a:pt x="450988" y="-24549"/>
                  <a:pt x="594413" y="0"/>
                </a:cubicBezTo>
                <a:cubicBezTo>
                  <a:pt x="737838" y="24549"/>
                  <a:pt x="1014845" y="-21460"/>
                  <a:pt x="1186279" y="0"/>
                </a:cubicBezTo>
                <a:cubicBezTo>
                  <a:pt x="1357713" y="21460"/>
                  <a:pt x="1598672" y="-4879"/>
                  <a:pt x="1778144" y="0"/>
                </a:cubicBezTo>
                <a:cubicBezTo>
                  <a:pt x="1957617" y="4879"/>
                  <a:pt x="2286342" y="-22977"/>
                  <a:pt x="2483346" y="0"/>
                </a:cubicBezTo>
                <a:cubicBezTo>
                  <a:pt x="2680350" y="22977"/>
                  <a:pt x="2838388" y="-10079"/>
                  <a:pt x="3075212" y="0"/>
                </a:cubicBezTo>
                <a:cubicBezTo>
                  <a:pt x="3312036" y="10079"/>
                  <a:pt x="3482396" y="2465"/>
                  <a:pt x="3818192" y="0"/>
                </a:cubicBezTo>
                <a:cubicBezTo>
                  <a:pt x="3839548" y="-1509"/>
                  <a:pt x="3860715" y="16854"/>
                  <a:pt x="3858518" y="40326"/>
                </a:cubicBezTo>
                <a:cubicBezTo>
                  <a:pt x="3853206" y="94999"/>
                  <a:pt x="3853262" y="142772"/>
                  <a:pt x="3858518" y="201628"/>
                </a:cubicBezTo>
                <a:cubicBezTo>
                  <a:pt x="3862191" y="225011"/>
                  <a:pt x="3843200" y="242103"/>
                  <a:pt x="3818192" y="241954"/>
                </a:cubicBezTo>
                <a:cubicBezTo>
                  <a:pt x="3672686" y="266196"/>
                  <a:pt x="3457521" y="249094"/>
                  <a:pt x="3264105" y="241954"/>
                </a:cubicBezTo>
                <a:cubicBezTo>
                  <a:pt x="3070689" y="234814"/>
                  <a:pt x="2778868" y="226087"/>
                  <a:pt x="2596682" y="241954"/>
                </a:cubicBezTo>
                <a:cubicBezTo>
                  <a:pt x="2414496" y="257821"/>
                  <a:pt x="2202862" y="254266"/>
                  <a:pt x="2042595" y="241954"/>
                </a:cubicBezTo>
                <a:cubicBezTo>
                  <a:pt x="1882328" y="229642"/>
                  <a:pt x="1764708" y="226337"/>
                  <a:pt x="1488508" y="241954"/>
                </a:cubicBezTo>
                <a:cubicBezTo>
                  <a:pt x="1212308" y="257571"/>
                  <a:pt x="1019836" y="238359"/>
                  <a:pt x="896642" y="241954"/>
                </a:cubicBezTo>
                <a:cubicBezTo>
                  <a:pt x="773448" y="245549"/>
                  <a:pt x="293596" y="199789"/>
                  <a:pt x="40326" y="241954"/>
                </a:cubicBezTo>
                <a:cubicBezTo>
                  <a:pt x="17897" y="244085"/>
                  <a:pt x="-187" y="221605"/>
                  <a:pt x="0" y="201628"/>
                </a:cubicBezTo>
                <a:cubicBezTo>
                  <a:pt x="6077" y="146551"/>
                  <a:pt x="654" y="102311"/>
                  <a:pt x="0" y="4032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871EF48-0CE6-4B44-8ECF-194450FC32B4}"/>
              </a:ext>
            </a:extLst>
          </p:cNvPr>
          <p:cNvSpPr txBox="1"/>
          <p:nvPr/>
        </p:nvSpPr>
        <p:spPr>
          <a:xfrm>
            <a:off x="7201895" y="5099145"/>
            <a:ext cx="4015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Continuity of care is shown to improve outcomes.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B35D496F-4310-1641-9936-F113DBE34714}"/>
              </a:ext>
            </a:extLst>
          </p:cNvPr>
          <p:cNvSpPr/>
          <p:nvPr/>
        </p:nvSpPr>
        <p:spPr>
          <a:xfrm>
            <a:off x="9277707" y="360092"/>
            <a:ext cx="2581175" cy="1612070"/>
          </a:xfrm>
          <a:custGeom>
            <a:avLst/>
            <a:gdLst>
              <a:gd name="connsiteX0" fmla="*/ 0 w 2581175"/>
              <a:gd name="connsiteY0" fmla="*/ 268684 h 1612070"/>
              <a:gd name="connsiteX1" fmla="*/ 268684 w 2581175"/>
              <a:gd name="connsiteY1" fmla="*/ 0 h 1612070"/>
              <a:gd name="connsiteX2" fmla="*/ 909077 w 2581175"/>
              <a:gd name="connsiteY2" fmla="*/ 0 h 1612070"/>
              <a:gd name="connsiteX3" fmla="*/ 1631222 w 2581175"/>
              <a:gd name="connsiteY3" fmla="*/ 0 h 1612070"/>
              <a:gd name="connsiteX4" fmla="*/ 2312491 w 2581175"/>
              <a:gd name="connsiteY4" fmla="*/ 0 h 1612070"/>
              <a:gd name="connsiteX5" fmla="*/ 2581175 w 2581175"/>
              <a:gd name="connsiteY5" fmla="*/ 268684 h 1612070"/>
              <a:gd name="connsiteX6" fmla="*/ 2581175 w 2581175"/>
              <a:gd name="connsiteY6" fmla="*/ 795288 h 1612070"/>
              <a:gd name="connsiteX7" fmla="*/ 2581175 w 2581175"/>
              <a:gd name="connsiteY7" fmla="*/ 1343386 h 1612070"/>
              <a:gd name="connsiteX8" fmla="*/ 2312491 w 2581175"/>
              <a:gd name="connsiteY8" fmla="*/ 1612070 h 1612070"/>
              <a:gd name="connsiteX9" fmla="*/ 1631222 w 2581175"/>
              <a:gd name="connsiteY9" fmla="*/ 1612070 h 1612070"/>
              <a:gd name="connsiteX10" fmla="*/ 990829 w 2581175"/>
              <a:gd name="connsiteY10" fmla="*/ 1612070 h 1612070"/>
              <a:gd name="connsiteX11" fmla="*/ 268684 w 2581175"/>
              <a:gd name="connsiteY11" fmla="*/ 1612070 h 1612070"/>
              <a:gd name="connsiteX12" fmla="*/ 0 w 2581175"/>
              <a:gd name="connsiteY12" fmla="*/ 1343386 h 1612070"/>
              <a:gd name="connsiteX13" fmla="*/ 0 w 2581175"/>
              <a:gd name="connsiteY13" fmla="*/ 795288 h 1612070"/>
              <a:gd name="connsiteX14" fmla="*/ 0 w 2581175"/>
              <a:gd name="connsiteY14" fmla="*/ 268684 h 161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81175" h="1612070" fill="none" extrusionOk="0">
                <a:moveTo>
                  <a:pt x="0" y="268684"/>
                </a:moveTo>
                <a:cubicBezTo>
                  <a:pt x="-17150" y="107295"/>
                  <a:pt x="109904" y="14028"/>
                  <a:pt x="268684" y="0"/>
                </a:cubicBezTo>
                <a:cubicBezTo>
                  <a:pt x="408844" y="3198"/>
                  <a:pt x="753221" y="-17297"/>
                  <a:pt x="909077" y="0"/>
                </a:cubicBezTo>
                <a:cubicBezTo>
                  <a:pt x="1064933" y="17297"/>
                  <a:pt x="1375727" y="-27017"/>
                  <a:pt x="1631222" y="0"/>
                </a:cubicBezTo>
                <a:cubicBezTo>
                  <a:pt x="1886718" y="27017"/>
                  <a:pt x="2024112" y="15538"/>
                  <a:pt x="2312491" y="0"/>
                </a:cubicBezTo>
                <a:cubicBezTo>
                  <a:pt x="2457158" y="-1868"/>
                  <a:pt x="2596255" y="99072"/>
                  <a:pt x="2581175" y="268684"/>
                </a:cubicBezTo>
                <a:cubicBezTo>
                  <a:pt x="2569984" y="444362"/>
                  <a:pt x="2556435" y="626947"/>
                  <a:pt x="2581175" y="795288"/>
                </a:cubicBezTo>
                <a:cubicBezTo>
                  <a:pt x="2605915" y="963629"/>
                  <a:pt x="2575761" y="1168419"/>
                  <a:pt x="2581175" y="1343386"/>
                </a:cubicBezTo>
                <a:cubicBezTo>
                  <a:pt x="2582196" y="1496456"/>
                  <a:pt x="2466842" y="1606361"/>
                  <a:pt x="2312491" y="1612070"/>
                </a:cubicBezTo>
                <a:cubicBezTo>
                  <a:pt x="1984312" y="1586185"/>
                  <a:pt x="1821987" y="1619261"/>
                  <a:pt x="1631222" y="1612070"/>
                </a:cubicBezTo>
                <a:cubicBezTo>
                  <a:pt x="1440457" y="1604879"/>
                  <a:pt x="1176131" y="1640890"/>
                  <a:pt x="990829" y="1612070"/>
                </a:cubicBezTo>
                <a:cubicBezTo>
                  <a:pt x="805527" y="1583250"/>
                  <a:pt x="599269" y="1600517"/>
                  <a:pt x="268684" y="1612070"/>
                </a:cubicBezTo>
                <a:cubicBezTo>
                  <a:pt x="119685" y="1625894"/>
                  <a:pt x="-2523" y="1459755"/>
                  <a:pt x="0" y="1343386"/>
                </a:cubicBezTo>
                <a:cubicBezTo>
                  <a:pt x="754" y="1126353"/>
                  <a:pt x="11041" y="911217"/>
                  <a:pt x="0" y="795288"/>
                </a:cubicBezTo>
                <a:cubicBezTo>
                  <a:pt x="-11041" y="679359"/>
                  <a:pt x="-23012" y="399130"/>
                  <a:pt x="0" y="268684"/>
                </a:cubicBezTo>
                <a:close/>
              </a:path>
              <a:path w="2581175" h="1612070" stroke="0" extrusionOk="0">
                <a:moveTo>
                  <a:pt x="0" y="268684"/>
                </a:moveTo>
                <a:cubicBezTo>
                  <a:pt x="13714" y="132543"/>
                  <a:pt x="100763" y="11586"/>
                  <a:pt x="268684" y="0"/>
                </a:cubicBezTo>
                <a:cubicBezTo>
                  <a:pt x="406978" y="20027"/>
                  <a:pt x="618639" y="-2892"/>
                  <a:pt x="909077" y="0"/>
                </a:cubicBezTo>
                <a:cubicBezTo>
                  <a:pt x="1199515" y="2892"/>
                  <a:pt x="1360413" y="-21119"/>
                  <a:pt x="1569908" y="0"/>
                </a:cubicBezTo>
                <a:cubicBezTo>
                  <a:pt x="1779403" y="21119"/>
                  <a:pt x="2054499" y="30254"/>
                  <a:pt x="2312491" y="0"/>
                </a:cubicBezTo>
                <a:cubicBezTo>
                  <a:pt x="2452367" y="-23325"/>
                  <a:pt x="2571243" y="113588"/>
                  <a:pt x="2581175" y="268684"/>
                </a:cubicBezTo>
                <a:cubicBezTo>
                  <a:pt x="2554603" y="490903"/>
                  <a:pt x="2561141" y="685360"/>
                  <a:pt x="2581175" y="806035"/>
                </a:cubicBezTo>
                <a:cubicBezTo>
                  <a:pt x="2601209" y="926710"/>
                  <a:pt x="2590347" y="1219449"/>
                  <a:pt x="2581175" y="1343386"/>
                </a:cubicBezTo>
                <a:cubicBezTo>
                  <a:pt x="2589037" y="1519610"/>
                  <a:pt x="2482634" y="1615593"/>
                  <a:pt x="2312491" y="1612070"/>
                </a:cubicBezTo>
                <a:cubicBezTo>
                  <a:pt x="2104387" y="1620339"/>
                  <a:pt x="1979324" y="1597523"/>
                  <a:pt x="1672098" y="1612070"/>
                </a:cubicBezTo>
                <a:cubicBezTo>
                  <a:pt x="1364872" y="1626617"/>
                  <a:pt x="1200664" y="1639824"/>
                  <a:pt x="1031705" y="1612070"/>
                </a:cubicBezTo>
                <a:cubicBezTo>
                  <a:pt x="862746" y="1584316"/>
                  <a:pt x="444675" y="1591885"/>
                  <a:pt x="268684" y="1612070"/>
                </a:cubicBezTo>
                <a:cubicBezTo>
                  <a:pt x="119957" y="1638377"/>
                  <a:pt x="-5625" y="1460940"/>
                  <a:pt x="0" y="1343386"/>
                </a:cubicBezTo>
                <a:cubicBezTo>
                  <a:pt x="-3200" y="1199737"/>
                  <a:pt x="-19352" y="939644"/>
                  <a:pt x="0" y="816782"/>
                </a:cubicBezTo>
                <a:cubicBezTo>
                  <a:pt x="19352" y="693920"/>
                  <a:pt x="-1966" y="400063"/>
                  <a:pt x="0" y="26868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ECF92BE-6AD0-B349-B5FE-8B439A8D2106}"/>
              </a:ext>
            </a:extLst>
          </p:cNvPr>
          <p:cNvSpPr txBox="1"/>
          <p:nvPr/>
        </p:nvSpPr>
        <p:spPr>
          <a:xfrm>
            <a:off x="9351058" y="369921"/>
            <a:ext cx="41122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Gestational diabetes</a:t>
            </a:r>
          </a:p>
          <a:p>
            <a:r>
              <a:rPr lang="en-US" sz="1400" dirty="0" err="1">
                <a:solidFill>
                  <a:schemeClr val="accent3"/>
                </a:solidFill>
              </a:rPr>
              <a:t>Pretnatal</a:t>
            </a:r>
            <a:r>
              <a:rPr lang="en-US" sz="1400" dirty="0">
                <a:solidFill>
                  <a:schemeClr val="accent3"/>
                </a:solidFill>
              </a:rPr>
              <a:t> depression/anxiety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Preeclampsia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Hypertension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Anemia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Hyperemesis Gravidarum 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Obstetric </a:t>
            </a:r>
            <a:r>
              <a:rPr lang="en-US" sz="1400" dirty="0" err="1">
                <a:solidFill>
                  <a:schemeClr val="accent3"/>
                </a:solidFill>
              </a:rPr>
              <a:t>chloestasis</a:t>
            </a:r>
            <a:endParaRPr lang="en-US" sz="1400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2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49" grpId="0"/>
      <p:bldP spid="54" grpId="0" animBg="1"/>
      <p:bldP spid="55" grpId="0"/>
      <p:bldP spid="60" grpId="1"/>
      <p:bldP spid="62" grpId="0" animBg="1"/>
      <p:bldP spid="63" grpId="0"/>
      <p:bldP spid="53" grpId="0" animBg="1"/>
      <p:bldP spid="5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ADC839-7252-1342-8CE3-5697577D9C46}"/>
              </a:ext>
            </a:extLst>
          </p:cNvPr>
          <p:cNvSpPr/>
          <p:nvPr/>
        </p:nvSpPr>
        <p:spPr>
          <a:xfrm>
            <a:off x="3963680" y="5267381"/>
            <a:ext cx="4264639" cy="600019"/>
          </a:xfrm>
          <a:custGeom>
            <a:avLst/>
            <a:gdLst>
              <a:gd name="connsiteX0" fmla="*/ 0 w 4264639"/>
              <a:gd name="connsiteY0" fmla="*/ 100005 h 600019"/>
              <a:gd name="connsiteX1" fmla="*/ 100005 w 4264639"/>
              <a:gd name="connsiteY1" fmla="*/ 0 h 600019"/>
              <a:gd name="connsiteX2" fmla="*/ 858736 w 4264639"/>
              <a:gd name="connsiteY2" fmla="*/ 0 h 600019"/>
              <a:gd name="connsiteX3" fmla="*/ 1576820 w 4264639"/>
              <a:gd name="connsiteY3" fmla="*/ 0 h 600019"/>
              <a:gd name="connsiteX4" fmla="*/ 2254258 w 4264639"/>
              <a:gd name="connsiteY4" fmla="*/ 0 h 600019"/>
              <a:gd name="connsiteX5" fmla="*/ 2931697 w 4264639"/>
              <a:gd name="connsiteY5" fmla="*/ 0 h 600019"/>
              <a:gd name="connsiteX6" fmla="*/ 4164634 w 4264639"/>
              <a:gd name="connsiteY6" fmla="*/ 0 h 600019"/>
              <a:gd name="connsiteX7" fmla="*/ 4264639 w 4264639"/>
              <a:gd name="connsiteY7" fmla="*/ 100005 h 600019"/>
              <a:gd name="connsiteX8" fmla="*/ 4264639 w 4264639"/>
              <a:gd name="connsiteY8" fmla="*/ 500014 h 600019"/>
              <a:gd name="connsiteX9" fmla="*/ 4164634 w 4264639"/>
              <a:gd name="connsiteY9" fmla="*/ 600019 h 600019"/>
              <a:gd name="connsiteX10" fmla="*/ 3446550 w 4264639"/>
              <a:gd name="connsiteY10" fmla="*/ 600019 h 600019"/>
              <a:gd name="connsiteX11" fmla="*/ 2850404 w 4264639"/>
              <a:gd name="connsiteY11" fmla="*/ 600019 h 600019"/>
              <a:gd name="connsiteX12" fmla="*/ 2294905 w 4264639"/>
              <a:gd name="connsiteY12" fmla="*/ 600019 h 600019"/>
              <a:gd name="connsiteX13" fmla="*/ 1536174 w 4264639"/>
              <a:gd name="connsiteY13" fmla="*/ 600019 h 600019"/>
              <a:gd name="connsiteX14" fmla="*/ 980675 w 4264639"/>
              <a:gd name="connsiteY14" fmla="*/ 600019 h 600019"/>
              <a:gd name="connsiteX15" fmla="*/ 100005 w 4264639"/>
              <a:gd name="connsiteY15" fmla="*/ 600019 h 600019"/>
              <a:gd name="connsiteX16" fmla="*/ 0 w 4264639"/>
              <a:gd name="connsiteY16" fmla="*/ 500014 h 600019"/>
              <a:gd name="connsiteX17" fmla="*/ 0 w 4264639"/>
              <a:gd name="connsiteY17" fmla="*/ 100005 h 60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64639" h="600019" fill="none" extrusionOk="0">
                <a:moveTo>
                  <a:pt x="0" y="100005"/>
                </a:moveTo>
                <a:cubicBezTo>
                  <a:pt x="-6889" y="42018"/>
                  <a:pt x="42220" y="3075"/>
                  <a:pt x="100005" y="0"/>
                </a:cubicBezTo>
                <a:cubicBezTo>
                  <a:pt x="311624" y="-8985"/>
                  <a:pt x="631514" y="5104"/>
                  <a:pt x="858736" y="0"/>
                </a:cubicBezTo>
                <a:cubicBezTo>
                  <a:pt x="1085958" y="-5104"/>
                  <a:pt x="1318012" y="-3872"/>
                  <a:pt x="1576820" y="0"/>
                </a:cubicBezTo>
                <a:cubicBezTo>
                  <a:pt x="1835628" y="3872"/>
                  <a:pt x="2012958" y="-10564"/>
                  <a:pt x="2254258" y="0"/>
                </a:cubicBezTo>
                <a:cubicBezTo>
                  <a:pt x="2495558" y="10564"/>
                  <a:pt x="2746146" y="2268"/>
                  <a:pt x="2931697" y="0"/>
                </a:cubicBezTo>
                <a:cubicBezTo>
                  <a:pt x="3117248" y="-2268"/>
                  <a:pt x="3878120" y="-56294"/>
                  <a:pt x="4164634" y="0"/>
                </a:cubicBezTo>
                <a:cubicBezTo>
                  <a:pt x="4218971" y="-6847"/>
                  <a:pt x="4265375" y="47952"/>
                  <a:pt x="4264639" y="100005"/>
                </a:cubicBezTo>
                <a:cubicBezTo>
                  <a:pt x="4275976" y="220173"/>
                  <a:pt x="4252995" y="390636"/>
                  <a:pt x="4264639" y="500014"/>
                </a:cubicBezTo>
                <a:cubicBezTo>
                  <a:pt x="4264535" y="557601"/>
                  <a:pt x="4219059" y="589790"/>
                  <a:pt x="4164634" y="600019"/>
                </a:cubicBezTo>
                <a:cubicBezTo>
                  <a:pt x="3934976" y="598811"/>
                  <a:pt x="3737009" y="605135"/>
                  <a:pt x="3446550" y="600019"/>
                </a:cubicBezTo>
                <a:cubicBezTo>
                  <a:pt x="3156091" y="594903"/>
                  <a:pt x="3094901" y="600209"/>
                  <a:pt x="2850404" y="600019"/>
                </a:cubicBezTo>
                <a:cubicBezTo>
                  <a:pt x="2605907" y="599829"/>
                  <a:pt x="2511885" y="616163"/>
                  <a:pt x="2294905" y="600019"/>
                </a:cubicBezTo>
                <a:cubicBezTo>
                  <a:pt x="2077925" y="583875"/>
                  <a:pt x="1693026" y="612833"/>
                  <a:pt x="1536174" y="600019"/>
                </a:cubicBezTo>
                <a:cubicBezTo>
                  <a:pt x="1379322" y="587205"/>
                  <a:pt x="1236480" y="616474"/>
                  <a:pt x="980675" y="600019"/>
                </a:cubicBezTo>
                <a:cubicBezTo>
                  <a:pt x="724870" y="583564"/>
                  <a:pt x="494523" y="563208"/>
                  <a:pt x="100005" y="600019"/>
                </a:cubicBezTo>
                <a:cubicBezTo>
                  <a:pt x="44263" y="594581"/>
                  <a:pt x="2346" y="548152"/>
                  <a:pt x="0" y="500014"/>
                </a:cubicBezTo>
                <a:cubicBezTo>
                  <a:pt x="12962" y="413973"/>
                  <a:pt x="10434" y="214015"/>
                  <a:pt x="0" y="100005"/>
                </a:cubicBezTo>
                <a:close/>
              </a:path>
              <a:path w="4264639" h="600019" stroke="0" extrusionOk="0">
                <a:moveTo>
                  <a:pt x="0" y="100005"/>
                </a:moveTo>
                <a:cubicBezTo>
                  <a:pt x="6958" y="50989"/>
                  <a:pt x="42027" y="1629"/>
                  <a:pt x="100005" y="0"/>
                </a:cubicBezTo>
                <a:cubicBezTo>
                  <a:pt x="345122" y="-23311"/>
                  <a:pt x="495506" y="19352"/>
                  <a:pt x="696151" y="0"/>
                </a:cubicBezTo>
                <a:cubicBezTo>
                  <a:pt x="896796" y="-19352"/>
                  <a:pt x="1126642" y="1932"/>
                  <a:pt x="1332942" y="0"/>
                </a:cubicBezTo>
                <a:cubicBezTo>
                  <a:pt x="1539242" y="-1932"/>
                  <a:pt x="1728637" y="22462"/>
                  <a:pt x="1969734" y="0"/>
                </a:cubicBezTo>
                <a:cubicBezTo>
                  <a:pt x="2210831" y="-22462"/>
                  <a:pt x="2476083" y="693"/>
                  <a:pt x="2728465" y="0"/>
                </a:cubicBezTo>
                <a:cubicBezTo>
                  <a:pt x="2980847" y="-693"/>
                  <a:pt x="3135650" y="-2117"/>
                  <a:pt x="3365257" y="0"/>
                </a:cubicBezTo>
                <a:cubicBezTo>
                  <a:pt x="3594864" y="2117"/>
                  <a:pt x="3849957" y="-2144"/>
                  <a:pt x="4164634" y="0"/>
                </a:cubicBezTo>
                <a:cubicBezTo>
                  <a:pt x="4213292" y="-10847"/>
                  <a:pt x="4266715" y="43639"/>
                  <a:pt x="4264639" y="100005"/>
                </a:cubicBezTo>
                <a:cubicBezTo>
                  <a:pt x="4248002" y="229645"/>
                  <a:pt x="4258835" y="306896"/>
                  <a:pt x="4264639" y="500014"/>
                </a:cubicBezTo>
                <a:cubicBezTo>
                  <a:pt x="4274578" y="558254"/>
                  <a:pt x="4224502" y="600272"/>
                  <a:pt x="4164634" y="600019"/>
                </a:cubicBezTo>
                <a:cubicBezTo>
                  <a:pt x="3975753" y="592334"/>
                  <a:pt x="3721514" y="611086"/>
                  <a:pt x="3568488" y="600019"/>
                </a:cubicBezTo>
                <a:cubicBezTo>
                  <a:pt x="3415462" y="588952"/>
                  <a:pt x="3043056" y="616983"/>
                  <a:pt x="2850404" y="600019"/>
                </a:cubicBezTo>
                <a:cubicBezTo>
                  <a:pt x="2657752" y="583055"/>
                  <a:pt x="2477508" y="623454"/>
                  <a:pt x="2254258" y="600019"/>
                </a:cubicBezTo>
                <a:cubicBezTo>
                  <a:pt x="2031008" y="576584"/>
                  <a:pt x="1840633" y="583149"/>
                  <a:pt x="1658113" y="600019"/>
                </a:cubicBezTo>
                <a:cubicBezTo>
                  <a:pt x="1475594" y="616889"/>
                  <a:pt x="1211315" y="588153"/>
                  <a:pt x="1021321" y="600019"/>
                </a:cubicBezTo>
                <a:cubicBezTo>
                  <a:pt x="831327" y="611885"/>
                  <a:pt x="530959" y="563255"/>
                  <a:pt x="100005" y="600019"/>
                </a:cubicBezTo>
                <a:cubicBezTo>
                  <a:pt x="44330" y="606016"/>
                  <a:pt x="-896" y="544266"/>
                  <a:pt x="0" y="500014"/>
                </a:cubicBezTo>
                <a:cubicBezTo>
                  <a:pt x="8739" y="370350"/>
                  <a:pt x="4559" y="287763"/>
                  <a:pt x="0" y="10000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7AA9323-CDFE-204C-B126-BF8BDE5DC0B4}"/>
              </a:ext>
            </a:extLst>
          </p:cNvPr>
          <p:cNvSpPr/>
          <p:nvPr/>
        </p:nvSpPr>
        <p:spPr>
          <a:xfrm>
            <a:off x="706510" y="1590619"/>
            <a:ext cx="3257170" cy="3137654"/>
          </a:xfrm>
          <a:custGeom>
            <a:avLst/>
            <a:gdLst>
              <a:gd name="connsiteX0" fmla="*/ 0 w 3257170"/>
              <a:gd name="connsiteY0" fmla="*/ 522953 h 3137654"/>
              <a:gd name="connsiteX1" fmla="*/ 522953 w 3257170"/>
              <a:gd name="connsiteY1" fmla="*/ 0 h 3137654"/>
              <a:gd name="connsiteX2" fmla="*/ 1119994 w 3257170"/>
              <a:gd name="connsiteY2" fmla="*/ 0 h 3137654"/>
              <a:gd name="connsiteX3" fmla="*/ 1694923 w 3257170"/>
              <a:gd name="connsiteY3" fmla="*/ 0 h 3137654"/>
              <a:gd name="connsiteX4" fmla="*/ 2247739 w 3257170"/>
              <a:gd name="connsiteY4" fmla="*/ 0 h 3137654"/>
              <a:gd name="connsiteX5" fmla="*/ 2734217 w 3257170"/>
              <a:gd name="connsiteY5" fmla="*/ 0 h 3137654"/>
              <a:gd name="connsiteX6" fmla="*/ 3257170 w 3257170"/>
              <a:gd name="connsiteY6" fmla="*/ 522953 h 3137654"/>
              <a:gd name="connsiteX7" fmla="*/ 3257170 w 3257170"/>
              <a:gd name="connsiteY7" fmla="*/ 1157450 h 3137654"/>
              <a:gd name="connsiteX8" fmla="*/ 3257170 w 3257170"/>
              <a:gd name="connsiteY8" fmla="*/ 1854699 h 3137654"/>
              <a:gd name="connsiteX9" fmla="*/ 3257170 w 3257170"/>
              <a:gd name="connsiteY9" fmla="*/ 2614701 h 3137654"/>
              <a:gd name="connsiteX10" fmla="*/ 2734217 w 3257170"/>
              <a:gd name="connsiteY10" fmla="*/ 3137654 h 3137654"/>
              <a:gd name="connsiteX11" fmla="*/ 2159288 w 3257170"/>
              <a:gd name="connsiteY11" fmla="*/ 3137654 h 3137654"/>
              <a:gd name="connsiteX12" fmla="*/ 1672810 w 3257170"/>
              <a:gd name="connsiteY12" fmla="*/ 3137654 h 3137654"/>
              <a:gd name="connsiteX13" fmla="*/ 1075769 w 3257170"/>
              <a:gd name="connsiteY13" fmla="*/ 3137654 h 3137654"/>
              <a:gd name="connsiteX14" fmla="*/ 522953 w 3257170"/>
              <a:gd name="connsiteY14" fmla="*/ 3137654 h 3137654"/>
              <a:gd name="connsiteX15" fmla="*/ 0 w 3257170"/>
              <a:gd name="connsiteY15" fmla="*/ 2614701 h 3137654"/>
              <a:gd name="connsiteX16" fmla="*/ 0 w 3257170"/>
              <a:gd name="connsiteY16" fmla="*/ 1875617 h 3137654"/>
              <a:gd name="connsiteX17" fmla="*/ 0 w 3257170"/>
              <a:gd name="connsiteY17" fmla="*/ 1178367 h 3137654"/>
              <a:gd name="connsiteX18" fmla="*/ 0 w 3257170"/>
              <a:gd name="connsiteY18" fmla="*/ 522953 h 313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57170" h="3137654" fill="none" extrusionOk="0">
                <a:moveTo>
                  <a:pt x="0" y="522953"/>
                </a:moveTo>
                <a:cubicBezTo>
                  <a:pt x="-64076" y="208504"/>
                  <a:pt x="227427" y="8075"/>
                  <a:pt x="522953" y="0"/>
                </a:cubicBezTo>
                <a:cubicBezTo>
                  <a:pt x="732448" y="27525"/>
                  <a:pt x="867697" y="14639"/>
                  <a:pt x="1119994" y="0"/>
                </a:cubicBezTo>
                <a:cubicBezTo>
                  <a:pt x="1372291" y="-14639"/>
                  <a:pt x="1577129" y="-22150"/>
                  <a:pt x="1694923" y="0"/>
                </a:cubicBezTo>
                <a:cubicBezTo>
                  <a:pt x="1812717" y="22150"/>
                  <a:pt x="2017797" y="-7483"/>
                  <a:pt x="2247739" y="0"/>
                </a:cubicBezTo>
                <a:cubicBezTo>
                  <a:pt x="2477681" y="7483"/>
                  <a:pt x="2573167" y="14450"/>
                  <a:pt x="2734217" y="0"/>
                </a:cubicBezTo>
                <a:cubicBezTo>
                  <a:pt x="3021041" y="46111"/>
                  <a:pt x="3248797" y="220432"/>
                  <a:pt x="3257170" y="522953"/>
                </a:cubicBezTo>
                <a:cubicBezTo>
                  <a:pt x="3235620" y="656952"/>
                  <a:pt x="3275281" y="885294"/>
                  <a:pt x="3257170" y="1157450"/>
                </a:cubicBezTo>
                <a:cubicBezTo>
                  <a:pt x="3239059" y="1429606"/>
                  <a:pt x="3259654" y="1688773"/>
                  <a:pt x="3257170" y="1854699"/>
                </a:cubicBezTo>
                <a:cubicBezTo>
                  <a:pt x="3254686" y="2020625"/>
                  <a:pt x="3260977" y="2420859"/>
                  <a:pt x="3257170" y="2614701"/>
                </a:cubicBezTo>
                <a:cubicBezTo>
                  <a:pt x="3263949" y="2871269"/>
                  <a:pt x="3025939" y="3150669"/>
                  <a:pt x="2734217" y="3137654"/>
                </a:cubicBezTo>
                <a:cubicBezTo>
                  <a:pt x="2536312" y="3156956"/>
                  <a:pt x="2432406" y="3159615"/>
                  <a:pt x="2159288" y="3137654"/>
                </a:cubicBezTo>
                <a:cubicBezTo>
                  <a:pt x="1886170" y="3115693"/>
                  <a:pt x="1849171" y="3127741"/>
                  <a:pt x="1672810" y="3137654"/>
                </a:cubicBezTo>
                <a:cubicBezTo>
                  <a:pt x="1496449" y="3147567"/>
                  <a:pt x="1323863" y="3110509"/>
                  <a:pt x="1075769" y="3137654"/>
                </a:cubicBezTo>
                <a:cubicBezTo>
                  <a:pt x="827675" y="3164799"/>
                  <a:pt x="772506" y="3148681"/>
                  <a:pt x="522953" y="3137654"/>
                </a:cubicBezTo>
                <a:cubicBezTo>
                  <a:pt x="258266" y="3147608"/>
                  <a:pt x="-42016" y="2872428"/>
                  <a:pt x="0" y="2614701"/>
                </a:cubicBezTo>
                <a:cubicBezTo>
                  <a:pt x="2574" y="2248557"/>
                  <a:pt x="-24590" y="2238671"/>
                  <a:pt x="0" y="1875617"/>
                </a:cubicBezTo>
                <a:cubicBezTo>
                  <a:pt x="24590" y="1512563"/>
                  <a:pt x="28885" y="1338442"/>
                  <a:pt x="0" y="1178367"/>
                </a:cubicBezTo>
                <a:cubicBezTo>
                  <a:pt x="-28885" y="1018292"/>
                  <a:pt x="-30339" y="670146"/>
                  <a:pt x="0" y="522953"/>
                </a:cubicBezTo>
                <a:close/>
              </a:path>
              <a:path w="3257170" h="3137654" stroke="0" extrusionOk="0">
                <a:moveTo>
                  <a:pt x="0" y="522953"/>
                </a:moveTo>
                <a:cubicBezTo>
                  <a:pt x="41812" y="271477"/>
                  <a:pt x="212719" y="12703"/>
                  <a:pt x="522953" y="0"/>
                </a:cubicBezTo>
                <a:cubicBezTo>
                  <a:pt x="753281" y="-12509"/>
                  <a:pt x="859553" y="-17149"/>
                  <a:pt x="1031544" y="0"/>
                </a:cubicBezTo>
                <a:cubicBezTo>
                  <a:pt x="1203535" y="17149"/>
                  <a:pt x="1429871" y="-22105"/>
                  <a:pt x="1562247" y="0"/>
                </a:cubicBezTo>
                <a:cubicBezTo>
                  <a:pt x="1694623" y="22105"/>
                  <a:pt x="1848520" y="4276"/>
                  <a:pt x="2092950" y="0"/>
                </a:cubicBezTo>
                <a:cubicBezTo>
                  <a:pt x="2337380" y="-4276"/>
                  <a:pt x="2501233" y="-7232"/>
                  <a:pt x="2734217" y="0"/>
                </a:cubicBezTo>
                <a:cubicBezTo>
                  <a:pt x="3019101" y="-19746"/>
                  <a:pt x="3293300" y="237087"/>
                  <a:pt x="3257170" y="522953"/>
                </a:cubicBezTo>
                <a:cubicBezTo>
                  <a:pt x="3224983" y="775985"/>
                  <a:pt x="3239853" y="954198"/>
                  <a:pt x="3257170" y="1178367"/>
                </a:cubicBezTo>
                <a:cubicBezTo>
                  <a:pt x="3274487" y="1402536"/>
                  <a:pt x="3283281" y="1672074"/>
                  <a:pt x="3257170" y="1833782"/>
                </a:cubicBezTo>
                <a:cubicBezTo>
                  <a:pt x="3231059" y="1995490"/>
                  <a:pt x="3252351" y="2307664"/>
                  <a:pt x="3257170" y="2614701"/>
                </a:cubicBezTo>
                <a:cubicBezTo>
                  <a:pt x="3324017" y="2923757"/>
                  <a:pt x="3030510" y="3138062"/>
                  <a:pt x="2734217" y="3137654"/>
                </a:cubicBezTo>
                <a:cubicBezTo>
                  <a:pt x="2555049" y="3119075"/>
                  <a:pt x="2363135" y="3136790"/>
                  <a:pt x="2225626" y="3137654"/>
                </a:cubicBezTo>
                <a:cubicBezTo>
                  <a:pt x="2088117" y="3138518"/>
                  <a:pt x="1827005" y="3113145"/>
                  <a:pt x="1650698" y="3137654"/>
                </a:cubicBezTo>
                <a:cubicBezTo>
                  <a:pt x="1474391" y="3162163"/>
                  <a:pt x="1385945" y="3154069"/>
                  <a:pt x="1142107" y="3137654"/>
                </a:cubicBezTo>
                <a:cubicBezTo>
                  <a:pt x="898269" y="3121239"/>
                  <a:pt x="678055" y="3122086"/>
                  <a:pt x="522953" y="3137654"/>
                </a:cubicBezTo>
                <a:cubicBezTo>
                  <a:pt x="251421" y="3146904"/>
                  <a:pt x="61184" y="2932132"/>
                  <a:pt x="0" y="2614701"/>
                </a:cubicBezTo>
                <a:cubicBezTo>
                  <a:pt x="30062" y="2403032"/>
                  <a:pt x="12798" y="2256285"/>
                  <a:pt x="0" y="1980204"/>
                </a:cubicBezTo>
                <a:cubicBezTo>
                  <a:pt x="-12798" y="1704123"/>
                  <a:pt x="17754" y="1628690"/>
                  <a:pt x="0" y="1345707"/>
                </a:cubicBezTo>
                <a:cubicBezTo>
                  <a:pt x="-17754" y="1062724"/>
                  <a:pt x="-22673" y="714904"/>
                  <a:pt x="0" y="52295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775722AD-E5D4-FB48-B901-6A5DBAE3F8E7}"/>
              </a:ext>
            </a:extLst>
          </p:cNvPr>
          <p:cNvSpPr/>
          <p:nvPr/>
        </p:nvSpPr>
        <p:spPr>
          <a:xfrm>
            <a:off x="309485" y="236733"/>
            <a:ext cx="1468516" cy="806157"/>
          </a:xfrm>
          <a:custGeom>
            <a:avLst/>
            <a:gdLst>
              <a:gd name="connsiteX0" fmla="*/ 0 w 1468516"/>
              <a:gd name="connsiteY0" fmla="*/ 134362 h 806157"/>
              <a:gd name="connsiteX1" fmla="*/ 134362 w 1468516"/>
              <a:gd name="connsiteY1" fmla="*/ 0 h 806157"/>
              <a:gd name="connsiteX2" fmla="*/ 722260 w 1468516"/>
              <a:gd name="connsiteY2" fmla="*/ 0 h 806157"/>
              <a:gd name="connsiteX3" fmla="*/ 1334154 w 1468516"/>
              <a:gd name="connsiteY3" fmla="*/ 0 h 806157"/>
              <a:gd name="connsiteX4" fmla="*/ 1468516 w 1468516"/>
              <a:gd name="connsiteY4" fmla="*/ 134362 h 806157"/>
              <a:gd name="connsiteX5" fmla="*/ 1468516 w 1468516"/>
              <a:gd name="connsiteY5" fmla="*/ 671795 h 806157"/>
              <a:gd name="connsiteX6" fmla="*/ 1334154 w 1468516"/>
              <a:gd name="connsiteY6" fmla="*/ 806157 h 806157"/>
              <a:gd name="connsiteX7" fmla="*/ 758254 w 1468516"/>
              <a:gd name="connsiteY7" fmla="*/ 806157 h 806157"/>
              <a:gd name="connsiteX8" fmla="*/ 134362 w 1468516"/>
              <a:gd name="connsiteY8" fmla="*/ 806157 h 806157"/>
              <a:gd name="connsiteX9" fmla="*/ 0 w 1468516"/>
              <a:gd name="connsiteY9" fmla="*/ 671795 h 806157"/>
              <a:gd name="connsiteX10" fmla="*/ 0 w 1468516"/>
              <a:gd name="connsiteY10" fmla="*/ 134362 h 80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8516" h="806157" fill="none" extrusionOk="0">
                <a:moveTo>
                  <a:pt x="0" y="134362"/>
                </a:moveTo>
                <a:cubicBezTo>
                  <a:pt x="-136" y="70788"/>
                  <a:pt x="59137" y="-5584"/>
                  <a:pt x="134362" y="0"/>
                </a:cubicBezTo>
                <a:cubicBezTo>
                  <a:pt x="367722" y="-1158"/>
                  <a:pt x="505055" y="-25522"/>
                  <a:pt x="722260" y="0"/>
                </a:cubicBezTo>
                <a:cubicBezTo>
                  <a:pt x="939465" y="25522"/>
                  <a:pt x="1166236" y="23359"/>
                  <a:pt x="1334154" y="0"/>
                </a:cubicBezTo>
                <a:cubicBezTo>
                  <a:pt x="1396757" y="-8795"/>
                  <a:pt x="1461591" y="69505"/>
                  <a:pt x="1468516" y="134362"/>
                </a:cubicBezTo>
                <a:cubicBezTo>
                  <a:pt x="1452362" y="357599"/>
                  <a:pt x="1457990" y="499911"/>
                  <a:pt x="1468516" y="671795"/>
                </a:cubicBezTo>
                <a:cubicBezTo>
                  <a:pt x="1468271" y="729315"/>
                  <a:pt x="1404265" y="806722"/>
                  <a:pt x="1334154" y="806157"/>
                </a:cubicBezTo>
                <a:cubicBezTo>
                  <a:pt x="1188813" y="799967"/>
                  <a:pt x="972076" y="794872"/>
                  <a:pt x="758254" y="806157"/>
                </a:cubicBezTo>
                <a:cubicBezTo>
                  <a:pt x="544432" y="817442"/>
                  <a:pt x="387154" y="799511"/>
                  <a:pt x="134362" y="806157"/>
                </a:cubicBezTo>
                <a:cubicBezTo>
                  <a:pt x="66592" y="794199"/>
                  <a:pt x="7741" y="732716"/>
                  <a:pt x="0" y="671795"/>
                </a:cubicBezTo>
                <a:cubicBezTo>
                  <a:pt x="-10558" y="541332"/>
                  <a:pt x="23513" y="249397"/>
                  <a:pt x="0" y="134362"/>
                </a:cubicBezTo>
                <a:close/>
              </a:path>
              <a:path w="1468516" h="806157" stroke="0" extrusionOk="0">
                <a:moveTo>
                  <a:pt x="0" y="134362"/>
                </a:moveTo>
                <a:cubicBezTo>
                  <a:pt x="8502" y="67749"/>
                  <a:pt x="53151" y="4155"/>
                  <a:pt x="134362" y="0"/>
                </a:cubicBezTo>
                <a:cubicBezTo>
                  <a:pt x="350673" y="24370"/>
                  <a:pt x="425271" y="16425"/>
                  <a:pt x="710262" y="0"/>
                </a:cubicBezTo>
                <a:cubicBezTo>
                  <a:pt x="995253" y="-16425"/>
                  <a:pt x="1168557" y="5553"/>
                  <a:pt x="1334154" y="0"/>
                </a:cubicBezTo>
                <a:cubicBezTo>
                  <a:pt x="1399579" y="-7316"/>
                  <a:pt x="1482301" y="53774"/>
                  <a:pt x="1468516" y="134362"/>
                </a:cubicBezTo>
                <a:cubicBezTo>
                  <a:pt x="1478539" y="310511"/>
                  <a:pt x="1450759" y="505699"/>
                  <a:pt x="1468516" y="671795"/>
                </a:cubicBezTo>
                <a:cubicBezTo>
                  <a:pt x="1474586" y="755171"/>
                  <a:pt x="1403900" y="791755"/>
                  <a:pt x="1334154" y="806157"/>
                </a:cubicBezTo>
                <a:cubicBezTo>
                  <a:pt x="1142741" y="813378"/>
                  <a:pt x="901987" y="830748"/>
                  <a:pt x="722260" y="806157"/>
                </a:cubicBezTo>
                <a:cubicBezTo>
                  <a:pt x="542533" y="781566"/>
                  <a:pt x="317490" y="798067"/>
                  <a:pt x="134362" y="806157"/>
                </a:cubicBezTo>
                <a:cubicBezTo>
                  <a:pt x="66022" y="807933"/>
                  <a:pt x="5900" y="746323"/>
                  <a:pt x="0" y="671795"/>
                </a:cubicBezTo>
                <a:cubicBezTo>
                  <a:pt x="-23652" y="434428"/>
                  <a:pt x="-19119" y="280738"/>
                  <a:pt x="0" y="13436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212F934-87E4-6B4B-B663-81ED304BF951}"/>
              </a:ext>
            </a:extLst>
          </p:cNvPr>
          <p:cNvSpPr txBox="1"/>
          <p:nvPr/>
        </p:nvSpPr>
        <p:spPr>
          <a:xfrm>
            <a:off x="342313" y="408978"/>
            <a:ext cx="143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Delivery 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7A9A3E3C-7AB4-B24F-82BD-CA8FB1D64D54}"/>
              </a:ext>
            </a:extLst>
          </p:cNvPr>
          <p:cNvSpPr/>
          <p:nvPr/>
        </p:nvSpPr>
        <p:spPr>
          <a:xfrm>
            <a:off x="4467415" y="1590619"/>
            <a:ext cx="3257170" cy="3137654"/>
          </a:xfrm>
          <a:custGeom>
            <a:avLst/>
            <a:gdLst>
              <a:gd name="connsiteX0" fmla="*/ 0 w 3257170"/>
              <a:gd name="connsiteY0" fmla="*/ 522953 h 3137654"/>
              <a:gd name="connsiteX1" fmla="*/ 522953 w 3257170"/>
              <a:gd name="connsiteY1" fmla="*/ 0 h 3137654"/>
              <a:gd name="connsiteX2" fmla="*/ 1119994 w 3257170"/>
              <a:gd name="connsiteY2" fmla="*/ 0 h 3137654"/>
              <a:gd name="connsiteX3" fmla="*/ 1694923 w 3257170"/>
              <a:gd name="connsiteY3" fmla="*/ 0 h 3137654"/>
              <a:gd name="connsiteX4" fmla="*/ 2247739 w 3257170"/>
              <a:gd name="connsiteY4" fmla="*/ 0 h 3137654"/>
              <a:gd name="connsiteX5" fmla="*/ 2734217 w 3257170"/>
              <a:gd name="connsiteY5" fmla="*/ 0 h 3137654"/>
              <a:gd name="connsiteX6" fmla="*/ 3257170 w 3257170"/>
              <a:gd name="connsiteY6" fmla="*/ 522953 h 3137654"/>
              <a:gd name="connsiteX7" fmla="*/ 3257170 w 3257170"/>
              <a:gd name="connsiteY7" fmla="*/ 1157450 h 3137654"/>
              <a:gd name="connsiteX8" fmla="*/ 3257170 w 3257170"/>
              <a:gd name="connsiteY8" fmla="*/ 1854699 h 3137654"/>
              <a:gd name="connsiteX9" fmla="*/ 3257170 w 3257170"/>
              <a:gd name="connsiteY9" fmla="*/ 2614701 h 3137654"/>
              <a:gd name="connsiteX10" fmla="*/ 2734217 w 3257170"/>
              <a:gd name="connsiteY10" fmla="*/ 3137654 h 3137654"/>
              <a:gd name="connsiteX11" fmla="*/ 2159288 w 3257170"/>
              <a:gd name="connsiteY11" fmla="*/ 3137654 h 3137654"/>
              <a:gd name="connsiteX12" fmla="*/ 1672810 w 3257170"/>
              <a:gd name="connsiteY12" fmla="*/ 3137654 h 3137654"/>
              <a:gd name="connsiteX13" fmla="*/ 1075769 w 3257170"/>
              <a:gd name="connsiteY13" fmla="*/ 3137654 h 3137654"/>
              <a:gd name="connsiteX14" fmla="*/ 522953 w 3257170"/>
              <a:gd name="connsiteY14" fmla="*/ 3137654 h 3137654"/>
              <a:gd name="connsiteX15" fmla="*/ 0 w 3257170"/>
              <a:gd name="connsiteY15" fmla="*/ 2614701 h 3137654"/>
              <a:gd name="connsiteX16" fmla="*/ 0 w 3257170"/>
              <a:gd name="connsiteY16" fmla="*/ 1875617 h 3137654"/>
              <a:gd name="connsiteX17" fmla="*/ 0 w 3257170"/>
              <a:gd name="connsiteY17" fmla="*/ 1178367 h 3137654"/>
              <a:gd name="connsiteX18" fmla="*/ 0 w 3257170"/>
              <a:gd name="connsiteY18" fmla="*/ 522953 h 313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57170" h="3137654" fill="none" extrusionOk="0">
                <a:moveTo>
                  <a:pt x="0" y="522953"/>
                </a:moveTo>
                <a:cubicBezTo>
                  <a:pt x="-64076" y="208504"/>
                  <a:pt x="227427" y="8075"/>
                  <a:pt x="522953" y="0"/>
                </a:cubicBezTo>
                <a:cubicBezTo>
                  <a:pt x="732448" y="27525"/>
                  <a:pt x="867697" y="14639"/>
                  <a:pt x="1119994" y="0"/>
                </a:cubicBezTo>
                <a:cubicBezTo>
                  <a:pt x="1372291" y="-14639"/>
                  <a:pt x="1577129" y="-22150"/>
                  <a:pt x="1694923" y="0"/>
                </a:cubicBezTo>
                <a:cubicBezTo>
                  <a:pt x="1812717" y="22150"/>
                  <a:pt x="2017797" y="-7483"/>
                  <a:pt x="2247739" y="0"/>
                </a:cubicBezTo>
                <a:cubicBezTo>
                  <a:pt x="2477681" y="7483"/>
                  <a:pt x="2573167" y="14450"/>
                  <a:pt x="2734217" y="0"/>
                </a:cubicBezTo>
                <a:cubicBezTo>
                  <a:pt x="3021041" y="46111"/>
                  <a:pt x="3248797" y="220432"/>
                  <a:pt x="3257170" y="522953"/>
                </a:cubicBezTo>
                <a:cubicBezTo>
                  <a:pt x="3235620" y="656952"/>
                  <a:pt x="3275281" y="885294"/>
                  <a:pt x="3257170" y="1157450"/>
                </a:cubicBezTo>
                <a:cubicBezTo>
                  <a:pt x="3239059" y="1429606"/>
                  <a:pt x="3259654" y="1688773"/>
                  <a:pt x="3257170" y="1854699"/>
                </a:cubicBezTo>
                <a:cubicBezTo>
                  <a:pt x="3254686" y="2020625"/>
                  <a:pt x="3260977" y="2420859"/>
                  <a:pt x="3257170" y="2614701"/>
                </a:cubicBezTo>
                <a:cubicBezTo>
                  <a:pt x="3263949" y="2871269"/>
                  <a:pt x="3025939" y="3150669"/>
                  <a:pt x="2734217" y="3137654"/>
                </a:cubicBezTo>
                <a:cubicBezTo>
                  <a:pt x="2536312" y="3156956"/>
                  <a:pt x="2432406" y="3159615"/>
                  <a:pt x="2159288" y="3137654"/>
                </a:cubicBezTo>
                <a:cubicBezTo>
                  <a:pt x="1886170" y="3115693"/>
                  <a:pt x="1849171" y="3127741"/>
                  <a:pt x="1672810" y="3137654"/>
                </a:cubicBezTo>
                <a:cubicBezTo>
                  <a:pt x="1496449" y="3147567"/>
                  <a:pt x="1323863" y="3110509"/>
                  <a:pt x="1075769" y="3137654"/>
                </a:cubicBezTo>
                <a:cubicBezTo>
                  <a:pt x="827675" y="3164799"/>
                  <a:pt x="772506" y="3148681"/>
                  <a:pt x="522953" y="3137654"/>
                </a:cubicBezTo>
                <a:cubicBezTo>
                  <a:pt x="258266" y="3147608"/>
                  <a:pt x="-42016" y="2872428"/>
                  <a:pt x="0" y="2614701"/>
                </a:cubicBezTo>
                <a:cubicBezTo>
                  <a:pt x="2574" y="2248557"/>
                  <a:pt x="-24590" y="2238671"/>
                  <a:pt x="0" y="1875617"/>
                </a:cubicBezTo>
                <a:cubicBezTo>
                  <a:pt x="24590" y="1512563"/>
                  <a:pt x="28885" y="1338442"/>
                  <a:pt x="0" y="1178367"/>
                </a:cubicBezTo>
                <a:cubicBezTo>
                  <a:pt x="-28885" y="1018292"/>
                  <a:pt x="-30339" y="670146"/>
                  <a:pt x="0" y="522953"/>
                </a:cubicBezTo>
                <a:close/>
              </a:path>
              <a:path w="3257170" h="3137654" stroke="0" extrusionOk="0">
                <a:moveTo>
                  <a:pt x="0" y="522953"/>
                </a:moveTo>
                <a:cubicBezTo>
                  <a:pt x="41812" y="271477"/>
                  <a:pt x="212719" y="12703"/>
                  <a:pt x="522953" y="0"/>
                </a:cubicBezTo>
                <a:cubicBezTo>
                  <a:pt x="753281" y="-12509"/>
                  <a:pt x="859553" y="-17149"/>
                  <a:pt x="1031544" y="0"/>
                </a:cubicBezTo>
                <a:cubicBezTo>
                  <a:pt x="1203535" y="17149"/>
                  <a:pt x="1429871" y="-22105"/>
                  <a:pt x="1562247" y="0"/>
                </a:cubicBezTo>
                <a:cubicBezTo>
                  <a:pt x="1694623" y="22105"/>
                  <a:pt x="1848520" y="4276"/>
                  <a:pt x="2092950" y="0"/>
                </a:cubicBezTo>
                <a:cubicBezTo>
                  <a:pt x="2337380" y="-4276"/>
                  <a:pt x="2501233" y="-7232"/>
                  <a:pt x="2734217" y="0"/>
                </a:cubicBezTo>
                <a:cubicBezTo>
                  <a:pt x="3019101" y="-19746"/>
                  <a:pt x="3293300" y="237087"/>
                  <a:pt x="3257170" y="522953"/>
                </a:cubicBezTo>
                <a:cubicBezTo>
                  <a:pt x="3224983" y="775985"/>
                  <a:pt x="3239853" y="954198"/>
                  <a:pt x="3257170" y="1178367"/>
                </a:cubicBezTo>
                <a:cubicBezTo>
                  <a:pt x="3274487" y="1402536"/>
                  <a:pt x="3283281" y="1672074"/>
                  <a:pt x="3257170" y="1833782"/>
                </a:cubicBezTo>
                <a:cubicBezTo>
                  <a:pt x="3231059" y="1995490"/>
                  <a:pt x="3252351" y="2307664"/>
                  <a:pt x="3257170" y="2614701"/>
                </a:cubicBezTo>
                <a:cubicBezTo>
                  <a:pt x="3324017" y="2923757"/>
                  <a:pt x="3030510" y="3138062"/>
                  <a:pt x="2734217" y="3137654"/>
                </a:cubicBezTo>
                <a:cubicBezTo>
                  <a:pt x="2555049" y="3119075"/>
                  <a:pt x="2363135" y="3136790"/>
                  <a:pt x="2225626" y="3137654"/>
                </a:cubicBezTo>
                <a:cubicBezTo>
                  <a:pt x="2088117" y="3138518"/>
                  <a:pt x="1827005" y="3113145"/>
                  <a:pt x="1650698" y="3137654"/>
                </a:cubicBezTo>
                <a:cubicBezTo>
                  <a:pt x="1474391" y="3162163"/>
                  <a:pt x="1385945" y="3154069"/>
                  <a:pt x="1142107" y="3137654"/>
                </a:cubicBezTo>
                <a:cubicBezTo>
                  <a:pt x="898269" y="3121239"/>
                  <a:pt x="678055" y="3122086"/>
                  <a:pt x="522953" y="3137654"/>
                </a:cubicBezTo>
                <a:cubicBezTo>
                  <a:pt x="251421" y="3146904"/>
                  <a:pt x="61184" y="2932132"/>
                  <a:pt x="0" y="2614701"/>
                </a:cubicBezTo>
                <a:cubicBezTo>
                  <a:pt x="30062" y="2403032"/>
                  <a:pt x="12798" y="2256285"/>
                  <a:pt x="0" y="1980204"/>
                </a:cubicBezTo>
                <a:cubicBezTo>
                  <a:pt x="-12798" y="1704123"/>
                  <a:pt x="17754" y="1628690"/>
                  <a:pt x="0" y="1345707"/>
                </a:cubicBezTo>
                <a:cubicBezTo>
                  <a:pt x="-17754" y="1062724"/>
                  <a:pt x="-22673" y="714904"/>
                  <a:pt x="0" y="52295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6765FA2C-90D9-F94A-8C96-2EDB615A158F}"/>
              </a:ext>
            </a:extLst>
          </p:cNvPr>
          <p:cNvSpPr/>
          <p:nvPr/>
        </p:nvSpPr>
        <p:spPr>
          <a:xfrm>
            <a:off x="8228320" y="1590619"/>
            <a:ext cx="3257170" cy="3137654"/>
          </a:xfrm>
          <a:custGeom>
            <a:avLst/>
            <a:gdLst>
              <a:gd name="connsiteX0" fmla="*/ 0 w 3257170"/>
              <a:gd name="connsiteY0" fmla="*/ 522953 h 3137654"/>
              <a:gd name="connsiteX1" fmla="*/ 522953 w 3257170"/>
              <a:gd name="connsiteY1" fmla="*/ 0 h 3137654"/>
              <a:gd name="connsiteX2" fmla="*/ 1119994 w 3257170"/>
              <a:gd name="connsiteY2" fmla="*/ 0 h 3137654"/>
              <a:gd name="connsiteX3" fmla="*/ 1694923 w 3257170"/>
              <a:gd name="connsiteY3" fmla="*/ 0 h 3137654"/>
              <a:gd name="connsiteX4" fmla="*/ 2247739 w 3257170"/>
              <a:gd name="connsiteY4" fmla="*/ 0 h 3137654"/>
              <a:gd name="connsiteX5" fmla="*/ 2734217 w 3257170"/>
              <a:gd name="connsiteY5" fmla="*/ 0 h 3137654"/>
              <a:gd name="connsiteX6" fmla="*/ 3257170 w 3257170"/>
              <a:gd name="connsiteY6" fmla="*/ 522953 h 3137654"/>
              <a:gd name="connsiteX7" fmla="*/ 3257170 w 3257170"/>
              <a:gd name="connsiteY7" fmla="*/ 1157450 h 3137654"/>
              <a:gd name="connsiteX8" fmla="*/ 3257170 w 3257170"/>
              <a:gd name="connsiteY8" fmla="*/ 1854699 h 3137654"/>
              <a:gd name="connsiteX9" fmla="*/ 3257170 w 3257170"/>
              <a:gd name="connsiteY9" fmla="*/ 2614701 h 3137654"/>
              <a:gd name="connsiteX10" fmla="*/ 2734217 w 3257170"/>
              <a:gd name="connsiteY10" fmla="*/ 3137654 h 3137654"/>
              <a:gd name="connsiteX11" fmla="*/ 2159288 w 3257170"/>
              <a:gd name="connsiteY11" fmla="*/ 3137654 h 3137654"/>
              <a:gd name="connsiteX12" fmla="*/ 1672810 w 3257170"/>
              <a:gd name="connsiteY12" fmla="*/ 3137654 h 3137654"/>
              <a:gd name="connsiteX13" fmla="*/ 1075769 w 3257170"/>
              <a:gd name="connsiteY13" fmla="*/ 3137654 h 3137654"/>
              <a:gd name="connsiteX14" fmla="*/ 522953 w 3257170"/>
              <a:gd name="connsiteY14" fmla="*/ 3137654 h 3137654"/>
              <a:gd name="connsiteX15" fmla="*/ 0 w 3257170"/>
              <a:gd name="connsiteY15" fmla="*/ 2614701 h 3137654"/>
              <a:gd name="connsiteX16" fmla="*/ 0 w 3257170"/>
              <a:gd name="connsiteY16" fmla="*/ 1875617 h 3137654"/>
              <a:gd name="connsiteX17" fmla="*/ 0 w 3257170"/>
              <a:gd name="connsiteY17" fmla="*/ 1178367 h 3137654"/>
              <a:gd name="connsiteX18" fmla="*/ 0 w 3257170"/>
              <a:gd name="connsiteY18" fmla="*/ 522953 h 313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57170" h="3137654" fill="none" extrusionOk="0">
                <a:moveTo>
                  <a:pt x="0" y="522953"/>
                </a:moveTo>
                <a:cubicBezTo>
                  <a:pt x="-64076" y="208504"/>
                  <a:pt x="227427" y="8075"/>
                  <a:pt x="522953" y="0"/>
                </a:cubicBezTo>
                <a:cubicBezTo>
                  <a:pt x="732448" y="27525"/>
                  <a:pt x="867697" y="14639"/>
                  <a:pt x="1119994" y="0"/>
                </a:cubicBezTo>
                <a:cubicBezTo>
                  <a:pt x="1372291" y="-14639"/>
                  <a:pt x="1577129" y="-22150"/>
                  <a:pt x="1694923" y="0"/>
                </a:cubicBezTo>
                <a:cubicBezTo>
                  <a:pt x="1812717" y="22150"/>
                  <a:pt x="2017797" y="-7483"/>
                  <a:pt x="2247739" y="0"/>
                </a:cubicBezTo>
                <a:cubicBezTo>
                  <a:pt x="2477681" y="7483"/>
                  <a:pt x="2573167" y="14450"/>
                  <a:pt x="2734217" y="0"/>
                </a:cubicBezTo>
                <a:cubicBezTo>
                  <a:pt x="3021041" y="46111"/>
                  <a:pt x="3248797" y="220432"/>
                  <a:pt x="3257170" y="522953"/>
                </a:cubicBezTo>
                <a:cubicBezTo>
                  <a:pt x="3235620" y="656952"/>
                  <a:pt x="3275281" y="885294"/>
                  <a:pt x="3257170" y="1157450"/>
                </a:cubicBezTo>
                <a:cubicBezTo>
                  <a:pt x="3239059" y="1429606"/>
                  <a:pt x="3259654" y="1688773"/>
                  <a:pt x="3257170" y="1854699"/>
                </a:cubicBezTo>
                <a:cubicBezTo>
                  <a:pt x="3254686" y="2020625"/>
                  <a:pt x="3260977" y="2420859"/>
                  <a:pt x="3257170" y="2614701"/>
                </a:cubicBezTo>
                <a:cubicBezTo>
                  <a:pt x="3263949" y="2871269"/>
                  <a:pt x="3025939" y="3150669"/>
                  <a:pt x="2734217" y="3137654"/>
                </a:cubicBezTo>
                <a:cubicBezTo>
                  <a:pt x="2536312" y="3156956"/>
                  <a:pt x="2432406" y="3159615"/>
                  <a:pt x="2159288" y="3137654"/>
                </a:cubicBezTo>
                <a:cubicBezTo>
                  <a:pt x="1886170" y="3115693"/>
                  <a:pt x="1849171" y="3127741"/>
                  <a:pt x="1672810" y="3137654"/>
                </a:cubicBezTo>
                <a:cubicBezTo>
                  <a:pt x="1496449" y="3147567"/>
                  <a:pt x="1323863" y="3110509"/>
                  <a:pt x="1075769" y="3137654"/>
                </a:cubicBezTo>
                <a:cubicBezTo>
                  <a:pt x="827675" y="3164799"/>
                  <a:pt x="772506" y="3148681"/>
                  <a:pt x="522953" y="3137654"/>
                </a:cubicBezTo>
                <a:cubicBezTo>
                  <a:pt x="258266" y="3147608"/>
                  <a:pt x="-42016" y="2872428"/>
                  <a:pt x="0" y="2614701"/>
                </a:cubicBezTo>
                <a:cubicBezTo>
                  <a:pt x="2574" y="2248557"/>
                  <a:pt x="-24590" y="2238671"/>
                  <a:pt x="0" y="1875617"/>
                </a:cubicBezTo>
                <a:cubicBezTo>
                  <a:pt x="24590" y="1512563"/>
                  <a:pt x="28885" y="1338442"/>
                  <a:pt x="0" y="1178367"/>
                </a:cubicBezTo>
                <a:cubicBezTo>
                  <a:pt x="-28885" y="1018292"/>
                  <a:pt x="-30339" y="670146"/>
                  <a:pt x="0" y="522953"/>
                </a:cubicBezTo>
                <a:close/>
              </a:path>
              <a:path w="3257170" h="3137654" stroke="0" extrusionOk="0">
                <a:moveTo>
                  <a:pt x="0" y="522953"/>
                </a:moveTo>
                <a:cubicBezTo>
                  <a:pt x="41812" y="271477"/>
                  <a:pt x="212719" y="12703"/>
                  <a:pt x="522953" y="0"/>
                </a:cubicBezTo>
                <a:cubicBezTo>
                  <a:pt x="753281" y="-12509"/>
                  <a:pt x="859553" y="-17149"/>
                  <a:pt x="1031544" y="0"/>
                </a:cubicBezTo>
                <a:cubicBezTo>
                  <a:pt x="1203535" y="17149"/>
                  <a:pt x="1429871" y="-22105"/>
                  <a:pt x="1562247" y="0"/>
                </a:cubicBezTo>
                <a:cubicBezTo>
                  <a:pt x="1694623" y="22105"/>
                  <a:pt x="1848520" y="4276"/>
                  <a:pt x="2092950" y="0"/>
                </a:cubicBezTo>
                <a:cubicBezTo>
                  <a:pt x="2337380" y="-4276"/>
                  <a:pt x="2501233" y="-7232"/>
                  <a:pt x="2734217" y="0"/>
                </a:cubicBezTo>
                <a:cubicBezTo>
                  <a:pt x="3019101" y="-19746"/>
                  <a:pt x="3293300" y="237087"/>
                  <a:pt x="3257170" y="522953"/>
                </a:cubicBezTo>
                <a:cubicBezTo>
                  <a:pt x="3224983" y="775985"/>
                  <a:pt x="3239853" y="954198"/>
                  <a:pt x="3257170" y="1178367"/>
                </a:cubicBezTo>
                <a:cubicBezTo>
                  <a:pt x="3274487" y="1402536"/>
                  <a:pt x="3283281" y="1672074"/>
                  <a:pt x="3257170" y="1833782"/>
                </a:cubicBezTo>
                <a:cubicBezTo>
                  <a:pt x="3231059" y="1995490"/>
                  <a:pt x="3252351" y="2307664"/>
                  <a:pt x="3257170" y="2614701"/>
                </a:cubicBezTo>
                <a:cubicBezTo>
                  <a:pt x="3324017" y="2923757"/>
                  <a:pt x="3030510" y="3138062"/>
                  <a:pt x="2734217" y="3137654"/>
                </a:cubicBezTo>
                <a:cubicBezTo>
                  <a:pt x="2555049" y="3119075"/>
                  <a:pt x="2363135" y="3136790"/>
                  <a:pt x="2225626" y="3137654"/>
                </a:cubicBezTo>
                <a:cubicBezTo>
                  <a:pt x="2088117" y="3138518"/>
                  <a:pt x="1827005" y="3113145"/>
                  <a:pt x="1650698" y="3137654"/>
                </a:cubicBezTo>
                <a:cubicBezTo>
                  <a:pt x="1474391" y="3162163"/>
                  <a:pt x="1385945" y="3154069"/>
                  <a:pt x="1142107" y="3137654"/>
                </a:cubicBezTo>
                <a:cubicBezTo>
                  <a:pt x="898269" y="3121239"/>
                  <a:pt x="678055" y="3122086"/>
                  <a:pt x="522953" y="3137654"/>
                </a:cubicBezTo>
                <a:cubicBezTo>
                  <a:pt x="251421" y="3146904"/>
                  <a:pt x="61184" y="2932132"/>
                  <a:pt x="0" y="2614701"/>
                </a:cubicBezTo>
                <a:cubicBezTo>
                  <a:pt x="30062" y="2403032"/>
                  <a:pt x="12798" y="2256285"/>
                  <a:pt x="0" y="1980204"/>
                </a:cubicBezTo>
                <a:cubicBezTo>
                  <a:pt x="-12798" y="1704123"/>
                  <a:pt x="17754" y="1628690"/>
                  <a:pt x="0" y="1345707"/>
                </a:cubicBezTo>
                <a:cubicBezTo>
                  <a:pt x="-17754" y="1062724"/>
                  <a:pt x="-22673" y="714904"/>
                  <a:pt x="0" y="52295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A068681-3CF4-8444-AE46-868E4066E264}"/>
              </a:ext>
            </a:extLst>
          </p:cNvPr>
          <p:cNvSpPr txBox="1"/>
          <p:nvPr/>
        </p:nvSpPr>
        <p:spPr>
          <a:xfrm>
            <a:off x="867822" y="1717354"/>
            <a:ext cx="27423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Spontaneous 57%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Can be on a midwife or consultant led.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Choice over involvement of drugs (including epidural).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A9B195E-0B30-1B4F-A8CF-26F9836A2113}"/>
              </a:ext>
            </a:extLst>
          </p:cNvPr>
          <p:cNvSpPr txBox="1"/>
          <p:nvPr/>
        </p:nvSpPr>
        <p:spPr>
          <a:xfrm>
            <a:off x="4649037" y="1717354"/>
            <a:ext cx="297096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Instrumental 12%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Instrumental intervention is required if assistance is needing during birth.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Would usually be consultant led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A854DC-1CE2-9A47-8285-175F4BDBDDC7}"/>
              </a:ext>
            </a:extLst>
          </p:cNvPr>
          <p:cNvSpPr txBox="1"/>
          <p:nvPr/>
        </p:nvSpPr>
        <p:spPr>
          <a:xfrm>
            <a:off x="8357437" y="1717354"/>
            <a:ext cx="278046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C-Section 31%</a:t>
            </a:r>
          </a:p>
          <a:p>
            <a:endParaRPr lang="en-US" sz="24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Can be due to an emergency or planned (elective) 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Consultant led.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E6AA183-285D-464B-8884-394E208F746D}"/>
              </a:ext>
            </a:extLst>
          </p:cNvPr>
          <p:cNvSpPr txBox="1"/>
          <p:nvPr/>
        </p:nvSpPr>
        <p:spPr>
          <a:xfrm>
            <a:off x="4156265" y="5344243"/>
            <a:ext cx="411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Patient can make decisions throughout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4EB3A73-2389-EE40-BDF8-6A7287317299}"/>
              </a:ext>
            </a:extLst>
          </p:cNvPr>
          <p:cNvSpPr/>
          <p:nvPr/>
        </p:nvSpPr>
        <p:spPr>
          <a:xfrm>
            <a:off x="9842511" y="270624"/>
            <a:ext cx="1907530" cy="600019"/>
          </a:xfrm>
          <a:custGeom>
            <a:avLst/>
            <a:gdLst>
              <a:gd name="connsiteX0" fmla="*/ 0 w 1907530"/>
              <a:gd name="connsiteY0" fmla="*/ 100005 h 600019"/>
              <a:gd name="connsiteX1" fmla="*/ 100005 w 1907530"/>
              <a:gd name="connsiteY1" fmla="*/ 0 h 600019"/>
              <a:gd name="connsiteX2" fmla="*/ 617953 w 1907530"/>
              <a:gd name="connsiteY2" fmla="*/ 0 h 600019"/>
              <a:gd name="connsiteX3" fmla="*/ 1204201 w 1907530"/>
              <a:gd name="connsiteY3" fmla="*/ 0 h 600019"/>
              <a:gd name="connsiteX4" fmla="*/ 1807525 w 1907530"/>
              <a:gd name="connsiteY4" fmla="*/ 0 h 600019"/>
              <a:gd name="connsiteX5" fmla="*/ 1907530 w 1907530"/>
              <a:gd name="connsiteY5" fmla="*/ 100005 h 600019"/>
              <a:gd name="connsiteX6" fmla="*/ 1907530 w 1907530"/>
              <a:gd name="connsiteY6" fmla="*/ 500014 h 600019"/>
              <a:gd name="connsiteX7" fmla="*/ 1807525 w 1907530"/>
              <a:gd name="connsiteY7" fmla="*/ 600019 h 600019"/>
              <a:gd name="connsiteX8" fmla="*/ 1255427 w 1907530"/>
              <a:gd name="connsiteY8" fmla="*/ 600019 h 600019"/>
              <a:gd name="connsiteX9" fmla="*/ 686254 w 1907530"/>
              <a:gd name="connsiteY9" fmla="*/ 600019 h 600019"/>
              <a:gd name="connsiteX10" fmla="*/ 100005 w 1907530"/>
              <a:gd name="connsiteY10" fmla="*/ 600019 h 600019"/>
              <a:gd name="connsiteX11" fmla="*/ 0 w 1907530"/>
              <a:gd name="connsiteY11" fmla="*/ 500014 h 600019"/>
              <a:gd name="connsiteX12" fmla="*/ 0 w 1907530"/>
              <a:gd name="connsiteY12" fmla="*/ 100005 h 60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7530" h="600019" fill="none" extrusionOk="0">
                <a:moveTo>
                  <a:pt x="0" y="100005"/>
                </a:moveTo>
                <a:cubicBezTo>
                  <a:pt x="-1587" y="38867"/>
                  <a:pt x="41323" y="-10311"/>
                  <a:pt x="100005" y="0"/>
                </a:cubicBezTo>
                <a:cubicBezTo>
                  <a:pt x="246801" y="10981"/>
                  <a:pt x="364584" y="-5889"/>
                  <a:pt x="617953" y="0"/>
                </a:cubicBezTo>
                <a:cubicBezTo>
                  <a:pt x="871322" y="5889"/>
                  <a:pt x="1082494" y="-8429"/>
                  <a:pt x="1204201" y="0"/>
                </a:cubicBezTo>
                <a:cubicBezTo>
                  <a:pt x="1325908" y="8429"/>
                  <a:pt x="1604442" y="17710"/>
                  <a:pt x="1807525" y="0"/>
                </a:cubicBezTo>
                <a:cubicBezTo>
                  <a:pt x="1862729" y="-1854"/>
                  <a:pt x="1900110" y="45798"/>
                  <a:pt x="1907530" y="100005"/>
                </a:cubicBezTo>
                <a:cubicBezTo>
                  <a:pt x="1899804" y="273121"/>
                  <a:pt x="1907559" y="371756"/>
                  <a:pt x="1907530" y="500014"/>
                </a:cubicBezTo>
                <a:cubicBezTo>
                  <a:pt x="1906912" y="550707"/>
                  <a:pt x="1866394" y="595934"/>
                  <a:pt x="1807525" y="600019"/>
                </a:cubicBezTo>
                <a:cubicBezTo>
                  <a:pt x="1669368" y="577540"/>
                  <a:pt x="1478174" y="593185"/>
                  <a:pt x="1255427" y="600019"/>
                </a:cubicBezTo>
                <a:cubicBezTo>
                  <a:pt x="1032680" y="606853"/>
                  <a:pt x="928643" y="586459"/>
                  <a:pt x="686254" y="600019"/>
                </a:cubicBezTo>
                <a:cubicBezTo>
                  <a:pt x="443865" y="613579"/>
                  <a:pt x="292266" y="593219"/>
                  <a:pt x="100005" y="600019"/>
                </a:cubicBezTo>
                <a:cubicBezTo>
                  <a:pt x="43880" y="593172"/>
                  <a:pt x="736" y="558423"/>
                  <a:pt x="0" y="500014"/>
                </a:cubicBezTo>
                <a:cubicBezTo>
                  <a:pt x="-11337" y="379846"/>
                  <a:pt x="11644" y="209383"/>
                  <a:pt x="0" y="100005"/>
                </a:cubicBezTo>
                <a:close/>
              </a:path>
              <a:path w="1907530" h="600019" stroke="0" extrusionOk="0">
                <a:moveTo>
                  <a:pt x="0" y="100005"/>
                </a:moveTo>
                <a:cubicBezTo>
                  <a:pt x="6958" y="50989"/>
                  <a:pt x="42027" y="1629"/>
                  <a:pt x="100005" y="0"/>
                </a:cubicBezTo>
                <a:cubicBezTo>
                  <a:pt x="333707" y="-23928"/>
                  <a:pt x="480277" y="-7143"/>
                  <a:pt x="635028" y="0"/>
                </a:cubicBezTo>
                <a:cubicBezTo>
                  <a:pt x="789779" y="7143"/>
                  <a:pt x="1061800" y="19552"/>
                  <a:pt x="1187126" y="0"/>
                </a:cubicBezTo>
                <a:cubicBezTo>
                  <a:pt x="1312452" y="-19552"/>
                  <a:pt x="1634603" y="-29058"/>
                  <a:pt x="1807525" y="0"/>
                </a:cubicBezTo>
                <a:cubicBezTo>
                  <a:pt x="1861823" y="-2557"/>
                  <a:pt x="1902744" y="41542"/>
                  <a:pt x="1907530" y="100005"/>
                </a:cubicBezTo>
                <a:cubicBezTo>
                  <a:pt x="1905559" y="271390"/>
                  <a:pt x="1905808" y="403043"/>
                  <a:pt x="1907530" y="500014"/>
                </a:cubicBezTo>
                <a:cubicBezTo>
                  <a:pt x="1900957" y="544398"/>
                  <a:pt x="1864832" y="598884"/>
                  <a:pt x="1807525" y="600019"/>
                </a:cubicBezTo>
                <a:cubicBezTo>
                  <a:pt x="1638872" y="612959"/>
                  <a:pt x="1477841" y="581738"/>
                  <a:pt x="1204201" y="600019"/>
                </a:cubicBezTo>
                <a:cubicBezTo>
                  <a:pt x="930561" y="618300"/>
                  <a:pt x="887105" y="594612"/>
                  <a:pt x="686254" y="600019"/>
                </a:cubicBezTo>
                <a:cubicBezTo>
                  <a:pt x="485403" y="605426"/>
                  <a:pt x="365518" y="600641"/>
                  <a:pt x="100005" y="600019"/>
                </a:cubicBezTo>
                <a:cubicBezTo>
                  <a:pt x="48542" y="604451"/>
                  <a:pt x="4533" y="563363"/>
                  <a:pt x="0" y="500014"/>
                </a:cubicBezTo>
                <a:cubicBezTo>
                  <a:pt x="-12089" y="409542"/>
                  <a:pt x="10054" y="189381"/>
                  <a:pt x="0" y="10000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900A29-1260-E54B-AD95-58D4FD17355B}"/>
              </a:ext>
            </a:extLst>
          </p:cNvPr>
          <p:cNvSpPr txBox="1"/>
          <p:nvPr/>
        </p:nvSpPr>
        <p:spPr>
          <a:xfrm>
            <a:off x="10035095" y="347486"/>
            <a:ext cx="155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INDUCTION</a:t>
            </a:r>
          </a:p>
        </p:txBody>
      </p:sp>
    </p:spTree>
    <p:extLst>
      <p:ext uri="{BB962C8B-B14F-4D97-AF65-F5344CB8AC3E}">
        <p14:creationId xmlns:p14="http://schemas.microsoft.com/office/powerpoint/2010/main" val="416115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ADC839-7252-1342-8CE3-5697577D9C46}"/>
              </a:ext>
            </a:extLst>
          </p:cNvPr>
          <p:cNvSpPr/>
          <p:nvPr/>
        </p:nvSpPr>
        <p:spPr>
          <a:xfrm>
            <a:off x="3632200" y="5413565"/>
            <a:ext cx="4707451" cy="600019"/>
          </a:xfrm>
          <a:custGeom>
            <a:avLst/>
            <a:gdLst>
              <a:gd name="connsiteX0" fmla="*/ 0 w 4707451"/>
              <a:gd name="connsiteY0" fmla="*/ 100005 h 600019"/>
              <a:gd name="connsiteX1" fmla="*/ 100005 w 4707451"/>
              <a:gd name="connsiteY1" fmla="*/ 0 h 600019"/>
              <a:gd name="connsiteX2" fmla="*/ 698851 w 4707451"/>
              <a:gd name="connsiteY2" fmla="*/ 0 h 600019"/>
              <a:gd name="connsiteX3" fmla="*/ 1342771 w 4707451"/>
              <a:gd name="connsiteY3" fmla="*/ 0 h 600019"/>
              <a:gd name="connsiteX4" fmla="*/ 2031765 w 4707451"/>
              <a:gd name="connsiteY4" fmla="*/ 0 h 600019"/>
              <a:gd name="connsiteX5" fmla="*/ 2720760 w 4707451"/>
              <a:gd name="connsiteY5" fmla="*/ 0 h 600019"/>
              <a:gd name="connsiteX6" fmla="*/ 3274531 w 4707451"/>
              <a:gd name="connsiteY6" fmla="*/ 0 h 600019"/>
              <a:gd name="connsiteX7" fmla="*/ 3918451 w 4707451"/>
              <a:gd name="connsiteY7" fmla="*/ 0 h 600019"/>
              <a:gd name="connsiteX8" fmla="*/ 4607446 w 4707451"/>
              <a:gd name="connsiteY8" fmla="*/ 0 h 600019"/>
              <a:gd name="connsiteX9" fmla="*/ 4707451 w 4707451"/>
              <a:gd name="connsiteY9" fmla="*/ 100005 h 600019"/>
              <a:gd name="connsiteX10" fmla="*/ 4707451 w 4707451"/>
              <a:gd name="connsiteY10" fmla="*/ 500014 h 600019"/>
              <a:gd name="connsiteX11" fmla="*/ 4607446 w 4707451"/>
              <a:gd name="connsiteY11" fmla="*/ 600019 h 600019"/>
              <a:gd name="connsiteX12" fmla="*/ 3963526 w 4707451"/>
              <a:gd name="connsiteY12" fmla="*/ 600019 h 600019"/>
              <a:gd name="connsiteX13" fmla="*/ 3319606 w 4707451"/>
              <a:gd name="connsiteY13" fmla="*/ 600019 h 600019"/>
              <a:gd name="connsiteX14" fmla="*/ 2675686 w 4707451"/>
              <a:gd name="connsiteY14" fmla="*/ 600019 h 600019"/>
              <a:gd name="connsiteX15" fmla="*/ 2121914 w 4707451"/>
              <a:gd name="connsiteY15" fmla="*/ 600019 h 600019"/>
              <a:gd name="connsiteX16" fmla="*/ 1477994 w 4707451"/>
              <a:gd name="connsiteY16" fmla="*/ 600019 h 600019"/>
              <a:gd name="connsiteX17" fmla="*/ 924223 w 4707451"/>
              <a:gd name="connsiteY17" fmla="*/ 600019 h 600019"/>
              <a:gd name="connsiteX18" fmla="*/ 100005 w 4707451"/>
              <a:gd name="connsiteY18" fmla="*/ 600019 h 600019"/>
              <a:gd name="connsiteX19" fmla="*/ 0 w 4707451"/>
              <a:gd name="connsiteY19" fmla="*/ 500014 h 600019"/>
              <a:gd name="connsiteX20" fmla="*/ 0 w 4707451"/>
              <a:gd name="connsiteY20" fmla="*/ 100005 h 60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07451" h="600019" fill="none" extrusionOk="0">
                <a:moveTo>
                  <a:pt x="0" y="100005"/>
                </a:moveTo>
                <a:cubicBezTo>
                  <a:pt x="-618" y="40236"/>
                  <a:pt x="48412" y="-4085"/>
                  <a:pt x="100005" y="0"/>
                </a:cubicBezTo>
                <a:cubicBezTo>
                  <a:pt x="349718" y="6937"/>
                  <a:pt x="483092" y="13216"/>
                  <a:pt x="698851" y="0"/>
                </a:cubicBezTo>
                <a:cubicBezTo>
                  <a:pt x="914610" y="-13216"/>
                  <a:pt x="1099532" y="-23703"/>
                  <a:pt x="1342771" y="0"/>
                </a:cubicBezTo>
                <a:cubicBezTo>
                  <a:pt x="1586010" y="23703"/>
                  <a:pt x="1848983" y="7374"/>
                  <a:pt x="2031765" y="0"/>
                </a:cubicBezTo>
                <a:cubicBezTo>
                  <a:pt x="2214547" y="-7374"/>
                  <a:pt x="2440306" y="-26782"/>
                  <a:pt x="2720760" y="0"/>
                </a:cubicBezTo>
                <a:cubicBezTo>
                  <a:pt x="3001214" y="26782"/>
                  <a:pt x="3086401" y="-9966"/>
                  <a:pt x="3274531" y="0"/>
                </a:cubicBezTo>
                <a:cubicBezTo>
                  <a:pt x="3462661" y="9966"/>
                  <a:pt x="3683262" y="19216"/>
                  <a:pt x="3918451" y="0"/>
                </a:cubicBezTo>
                <a:cubicBezTo>
                  <a:pt x="4153640" y="-19216"/>
                  <a:pt x="4450697" y="-23282"/>
                  <a:pt x="4607446" y="0"/>
                </a:cubicBezTo>
                <a:cubicBezTo>
                  <a:pt x="4664309" y="-7764"/>
                  <a:pt x="4709309" y="53104"/>
                  <a:pt x="4707451" y="100005"/>
                </a:cubicBezTo>
                <a:cubicBezTo>
                  <a:pt x="4705225" y="270569"/>
                  <a:pt x="4715459" y="337694"/>
                  <a:pt x="4707451" y="500014"/>
                </a:cubicBezTo>
                <a:cubicBezTo>
                  <a:pt x="4703872" y="559363"/>
                  <a:pt x="4663985" y="602010"/>
                  <a:pt x="4607446" y="600019"/>
                </a:cubicBezTo>
                <a:cubicBezTo>
                  <a:pt x="4402963" y="570187"/>
                  <a:pt x="4100669" y="611099"/>
                  <a:pt x="3963526" y="600019"/>
                </a:cubicBezTo>
                <a:cubicBezTo>
                  <a:pt x="3826383" y="588939"/>
                  <a:pt x="3491696" y="605651"/>
                  <a:pt x="3319606" y="600019"/>
                </a:cubicBezTo>
                <a:cubicBezTo>
                  <a:pt x="3147516" y="594387"/>
                  <a:pt x="2936371" y="594127"/>
                  <a:pt x="2675686" y="600019"/>
                </a:cubicBezTo>
                <a:cubicBezTo>
                  <a:pt x="2415001" y="605911"/>
                  <a:pt x="2281171" y="610867"/>
                  <a:pt x="2121914" y="600019"/>
                </a:cubicBezTo>
                <a:cubicBezTo>
                  <a:pt x="1962657" y="589171"/>
                  <a:pt x="1796403" y="586788"/>
                  <a:pt x="1477994" y="600019"/>
                </a:cubicBezTo>
                <a:cubicBezTo>
                  <a:pt x="1159585" y="613250"/>
                  <a:pt x="1179417" y="575230"/>
                  <a:pt x="924223" y="600019"/>
                </a:cubicBezTo>
                <a:cubicBezTo>
                  <a:pt x="669029" y="624808"/>
                  <a:pt x="499774" y="616200"/>
                  <a:pt x="100005" y="600019"/>
                </a:cubicBezTo>
                <a:cubicBezTo>
                  <a:pt x="39148" y="592105"/>
                  <a:pt x="-2562" y="556295"/>
                  <a:pt x="0" y="500014"/>
                </a:cubicBezTo>
                <a:cubicBezTo>
                  <a:pt x="-524" y="321861"/>
                  <a:pt x="6029" y="247833"/>
                  <a:pt x="0" y="100005"/>
                </a:cubicBezTo>
                <a:close/>
              </a:path>
              <a:path w="4707451" h="600019" stroke="0" extrusionOk="0">
                <a:moveTo>
                  <a:pt x="0" y="100005"/>
                </a:moveTo>
                <a:cubicBezTo>
                  <a:pt x="6958" y="50989"/>
                  <a:pt x="42027" y="1629"/>
                  <a:pt x="100005" y="0"/>
                </a:cubicBezTo>
                <a:cubicBezTo>
                  <a:pt x="267867" y="-11122"/>
                  <a:pt x="483286" y="-7209"/>
                  <a:pt x="653776" y="0"/>
                </a:cubicBezTo>
                <a:cubicBezTo>
                  <a:pt x="824266" y="7209"/>
                  <a:pt x="969564" y="22358"/>
                  <a:pt x="1252622" y="0"/>
                </a:cubicBezTo>
                <a:cubicBezTo>
                  <a:pt x="1535680" y="-22358"/>
                  <a:pt x="1662522" y="25605"/>
                  <a:pt x="1851468" y="0"/>
                </a:cubicBezTo>
                <a:cubicBezTo>
                  <a:pt x="2040414" y="-25605"/>
                  <a:pt x="2307122" y="18004"/>
                  <a:pt x="2585537" y="0"/>
                </a:cubicBezTo>
                <a:cubicBezTo>
                  <a:pt x="2863952" y="-18004"/>
                  <a:pt x="3027160" y="-21674"/>
                  <a:pt x="3184382" y="0"/>
                </a:cubicBezTo>
                <a:cubicBezTo>
                  <a:pt x="3341605" y="21674"/>
                  <a:pt x="3602227" y="11752"/>
                  <a:pt x="3873377" y="0"/>
                </a:cubicBezTo>
                <a:cubicBezTo>
                  <a:pt x="4144528" y="-11752"/>
                  <a:pt x="4334976" y="-22509"/>
                  <a:pt x="4607446" y="0"/>
                </a:cubicBezTo>
                <a:cubicBezTo>
                  <a:pt x="4665761" y="10919"/>
                  <a:pt x="4717645" y="46425"/>
                  <a:pt x="4707451" y="100005"/>
                </a:cubicBezTo>
                <a:cubicBezTo>
                  <a:pt x="4703864" y="285453"/>
                  <a:pt x="4698580" y="312771"/>
                  <a:pt x="4707451" y="500014"/>
                </a:cubicBezTo>
                <a:cubicBezTo>
                  <a:pt x="4711451" y="554622"/>
                  <a:pt x="4664645" y="611537"/>
                  <a:pt x="4607446" y="600019"/>
                </a:cubicBezTo>
                <a:cubicBezTo>
                  <a:pt x="4413312" y="589401"/>
                  <a:pt x="4084586" y="595698"/>
                  <a:pt x="3873377" y="600019"/>
                </a:cubicBezTo>
                <a:cubicBezTo>
                  <a:pt x="3662168" y="604340"/>
                  <a:pt x="3483195" y="622229"/>
                  <a:pt x="3319606" y="600019"/>
                </a:cubicBezTo>
                <a:cubicBezTo>
                  <a:pt x="3156017" y="577809"/>
                  <a:pt x="2957411" y="614375"/>
                  <a:pt x="2765834" y="600019"/>
                </a:cubicBezTo>
                <a:cubicBezTo>
                  <a:pt x="2574257" y="585663"/>
                  <a:pt x="2391107" y="603564"/>
                  <a:pt x="2166989" y="600019"/>
                </a:cubicBezTo>
                <a:cubicBezTo>
                  <a:pt x="1942872" y="596474"/>
                  <a:pt x="1853261" y="614415"/>
                  <a:pt x="1568143" y="600019"/>
                </a:cubicBezTo>
                <a:cubicBezTo>
                  <a:pt x="1283025" y="585623"/>
                  <a:pt x="1168791" y="627328"/>
                  <a:pt x="879148" y="600019"/>
                </a:cubicBezTo>
                <a:cubicBezTo>
                  <a:pt x="589506" y="572710"/>
                  <a:pt x="429738" y="602191"/>
                  <a:pt x="100005" y="600019"/>
                </a:cubicBezTo>
                <a:cubicBezTo>
                  <a:pt x="44747" y="598165"/>
                  <a:pt x="-7420" y="556269"/>
                  <a:pt x="0" y="500014"/>
                </a:cubicBezTo>
                <a:cubicBezTo>
                  <a:pt x="7726" y="326898"/>
                  <a:pt x="-29" y="228263"/>
                  <a:pt x="0" y="10000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7AA9323-CDFE-204C-B126-BF8BDE5DC0B4}"/>
              </a:ext>
            </a:extLst>
          </p:cNvPr>
          <p:cNvSpPr/>
          <p:nvPr/>
        </p:nvSpPr>
        <p:spPr>
          <a:xfrm>
            <a:off x="2522610" y="1590618"/>
            <a:ext cx="3257170" cy="3438581"/>
          </a:xfrm>
          <a:custGeom>
            <a:avLst/>
            <a:gdLst>
              <a:gd name="connsiteX0" fmla="*/ 0 w 3257170"/>
              <a:gd name="connsiteY0" fmla="*/ 542873 h 3438581"/>
              <a:gd name="connsiteX1" fmla="*/ 542873 w 3257170"/>
              <a:gd name="connsiteY1" fmla="*/ 0 h 3438581"/>
              <a:gd name="connsiteX2" fmla="*/ 1064015 w 3257170"/>
              <a:gd name="connsiteY2" fmla="*/ 0 h 3438581"/>
              <a:gd name="connsiteX3" fmla="*/ 1606871 w 3257170"/>
              <a:gd name="connsiteY3" fmla="*/ 0 h 3438581"/>
              <a:gd name="connsiteX4" fmla="*/ 2171441 w 3257170"/>
              <a:gd name="connsiteY4" fmla="*/ 0 h 3438581"/>
              <a:gd name="connsiteX5" fmla="*/ 2714297 w 3257170"/>
              <a:gd name="connsiteY5" fmla="*/ 0 h 3438581"/>
              <a:gd name="connsiteX6" fmla="*/ 3257170 w 3257170"/>
              <a:gd name="connsiteY6" fmla="*/ 542873 h 3438581"/>
              <a:gd name="connsiteX7" fmla="*/ 3257170 w 3257170"/>
              <a:gd name="connsiteY7" fmla="*/ 1154610 h 3438581"/>
              <a:gd name="connsiteX8" fmla="*/ 3257170 w 3257170"/>
              <a:gd name="connsiteY8" fmla="*/ 1789876 h 3438581"/>
              <a:gd name="connsiteX9" fmla="*/ 3257170 w 3257170"/>
              <a:gd name="connsiteY9" fmla="*/ 2895708 h 3438581"/>
              <a:gd name="connsiteX10" fmla="*/ 2714297 w 3257170"/>
              <a:gd name="connsiteY10" fmla="*/ 3438581 h 3438581"/>
              <a:gd name="connsiteX11" fmla="*/ 2128013 w 3257170"/>
              <a:gd name="connsiteY11" fmla="*/ 3438581 h 3438581"/>
              <a:gd name="connsiteX12" fmla="*/ 1650299 w 3257170"/>
              <a:gd name="connsiteY12" fmla="*/ 3438581 h 3438581"/>
              <a:gd name="connsiteX13" fmla="*/ 1107443 w 3257170"/>
              <a:gd name="connsiteY13" fmla="*/ 3438581 h 3438581"/>
              <a:gd name="connsiteX14" fmla="*/ 542873 w 3257170"/>
              <a:gd name="connsiteY14" fmla="*/ 3438581 h 3438581"/>
              <a:gd name="connsiteX15" fmla="*/ 0 w 3257170"/>
              <a:gd name="connsiteY15" fmla="*/ 2895708 h 3438581"/>
              <a:gd name="connsiteX16" fmla="*/ 0 w 3257170"/>
              <a:gd name="connsiteY16" fmla="*/ 2331028 h 3438581"/>
              <a:gd name="connsiteX17" fmla="*/ 0 w 3257170"/>
              <a:gd name="connsiteY17" fmla="*/ 1789876 h 3438581"/>
              <a:gd name="connsiteX18" fmla="*/ 0 w 3257170"/>
              <a:gd name="connsiteY18" fmla="*/ 1201667 h 3438581"/>
              <a:gd name="connsiteX19" fmla="*/ 0 w 3257170"/>
              <a:gd name="connsiteY19" fmla="*/ 542873 h 343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57170" h="3438581" fill="none" extrusionOk="0">
                <a:moveTo>
                  <a:pt x="0" y="542873"/>
                </a:moveTo>
                <a:cubicBezTo>
                  <a:pt x="-1817" y="229714"/>
                  <a:pt x="274909" y="-35768"/>
                  <a:pt x="542873" y="0"/>
                </a:cubicBezTo>
                <a:cubicBezTo>
                  <a:pt x="683868" y="-12045"/>
                  <a:pt x="924719" y="-13340"/>
                  <a:pt x="1064015" y="0"/>
                </a:cubicBezTo>
                <a:cubicBezTo>
                  <a:pt x="1203311" y="13340"/>
                  <a:pt x="1368822" y="-21703"/>
                  <a:pt x="1606871" y="0"/>
                </a:cubicBezTo>
                <a:cubicBezTo>
                  <a:pt x="1844920" y="21703"/>
                  <a:pt x="1895529" y="-7780"/>
                  <a:pt x="2171441" y="0"/>
                </a:cubicBezTo>
                <a:cubicBezTo>
                  <a:pt x="2447353" y="7780"/>
                  <a:pt x="2521041" y="-7291"/>
                  <a:pt x="2714297" y="0"/>
                </a:cubicBezTo>
                <a:cubicBezTo>
                  <a:pt x="2988637" y="-40654"/>
                  <a:pt x="3210315" y="287010"/>
                  <a:pt x="3257170" y="542873"/>
                </a:cubicBezTo>
                <a:cubicBezTo>
                  <a:pt x="3233148" y="742557"/>
                  <a:pt x="3260878" y="956419"/>
                  <a:pt x="3257170" y="1154610"/>
                </a:cubicBezTo>
                <a:cubicBezTo>
                  <a:pt x="3253462" y="1352801"/>
                  <a:pt x="3267086" y="1478696"/>
                  <a:pt x="3257170" y="1789876"/>
                </a:cubicBezTo>
                <a:cubicBezTo>
                  <a:pt x="3247254" y="2101056"/>
                  <a:pt x="3246221" y="2588774"/>
                  <a:pt x="3257170" y="2895708"/>
                </a:cubicBezTo>
                <a:cubicBezTo>
                  <a:pt x="3222280" y="3189008"/>
                  <a:pt x="3024749" y="3462740"/>
                  <a:pt x="2714297" y="3438581"/>
                </a:cubicBezTo>
                <a:cubicBezTo>
                  <a:pt x="2473375" y="3410218"/>
                  <a:pt x="2343207" y="3431834"/>
                  <a:pt x="2128013" y="3438581"/>
                </a:cubicBezTo>
                <a:cubicBezTo>
                  <a:pt x="1912819" y="3445328"/>
                  <a:pt x="1856213" y="3425135"/>
                  <a:pt x="1650299" y="3438581"/>
                </a:cubicBezTo>
                <a:cubicBezTo>
                  <a:pt x="1444385" y="3452027"/>
                  <a:pt x="1247852" y="3417253"/>
                  <a:pt x="1107443" y="3438581"/>
                </a:cubicBezTo>
                <a:cubicBezTo>
                  <a:pt x="967034" y="3459909"/>
                  <a:pt x="712133" y="3419959"/>
                  <a:pt x="542873" y="3438581"/>
                </a:cubicBezTo>
                <a:cubicBezTo>
                  <a:pt x="247245" y="3479977"/>
                  <a:pt x="17204" y="3172795"/>
                  <a:pt x="0" y="2895708"/>
                </a:cubicBezTo>
                <a:cubicBezTo>
                  <a:pt x="-25483" y="2734845"/>
                  <a:pt x="12696" y="2534111"/>
                  <a:pt x="0" y="2331028"/>
                </a:cubicBezTo>
                <a:cubicBezTo>
                  <a:pt x="-12696" y="2127945"/>
                  <a:pt x="8659" y="1940547"/>
                  <a:pt x="0" y="1789876"/>
                </a:cubicBezTo>
                <a:cubicBezTo>
                  <a:pt x="-8659" y="1639205"/>
                  <a:pt x="-11100" y="1415532"/>
                  <a:pt x="0" y="1201667"/>
                </a:cubicBezTo>
                <a:cubicBezTo>
                  <a:pt x="11100" y="987802"/>
                  <a:pt x="-1398" y="863742"/>
                  <a:pt x="0" y="542873"/>
                </a:cubicBezTo>
                <a:close/>
              </a:path>
              <a:path w="3257170" h="3438581" stroke="0" extrusionOk="0">
                <a:moveTo>
                  <a:pt x="0" y="542873"/>
                </a:moveTo>
                <a:cubicBezTo>
                  <a:pt x="38067" y="277051"/>
                  <a:pt x="181944" y="36250"/>
                  <a:pt x="542873" y="0"/>
                </a:cubicBezTo>
                <a:cubicBezTo>
                  <a:pt x="766456" y="-19517"/>
                  <a:pt x="794478" y="-13239"/>
                  <a:pt x="1042301" y="0"/>
                </a:cubicBezTo>
                <a:cubicBezTo>
                  <a:pt x="1290124" y="13239"/>
                  <a:pt x="1451555" y="-8918"/>
                  <a:pt x="1563442" y="0"/>
                </a:cubicBezTo>
                <a:cubicBezTo>
                  <a:pt x="1675329" y="8918"/>
                  <a:pt x="1933150" y="10818"/>
                  <a:pt x="2084584" y="0"/>
                </a:cubicBezTo>
                <a:cubicBezTo>
                  <a:pt x="2236018" y="-10818"/>
                  <a:pt x="2481393" y="9381"/>
                  <a:pt x="2714297" y="0"/>
                </a:cubicBezTo>
                <a:cubicBezTo>
                  <a:pt x="3007011" y="-35653"/>
                  <a:pt x="3327227" y="248779"/>
                  <a:pt x="3257170" y="542873"/>
                </a:cubicBezTo>
                <a:cubicBezTo>
                  <a:pt x="3232927" y="707085"/>
                  <a:pt x="3280174" y="883532"/>
                  <a:pt x="3257170" y="1084025"/>
                </a:cubicBezTo>
                <a:cubicBezTo>
                  <a:pt x="3234166" y="1284518"/>
                  <a:pt x="3232071" y="1482613"/>
                  <a:pt x="3257170" y="1625177"/>
                </a:cubicBezTo>
                <a:cubicBezTo>
                  <a:pt x="3282269" y="1767741"/>
                  <a:pt x="3269610" y="1969015"/>
                  <a:pt x="3257170" y="2166329"/>
                </a:cubicBezTo>
                <a:cubicBezTo>
                  <a:pt x="3244730" y="2363643"/>
                  <a:pt x="3260879" y="2600104"/>
                  <a:pt x="3257170" y="2895708"/>
                </a:cubicBezTo>
                <a:cubicBezTo>
                  <a:pt x="3315232" y="3186482"/>
                  <a:pt x="3020347" y="3475043"/>
                  <a:pt x="2714297" y="3438581"/>
                </a:cubicBezTo>
                <a:cubicBezTo>
                  <a:pt x="2449531" y="3449944"/>
                  <a:pt x="2271383" y="3430851"/>
                  <a:pt x="2128013" y="3438581"/>
                </a:cubicBezTo>
                <a:cubicBezTo>
                  <a:pt x="1984643" y="3446311"/>
                  <a:pt x="1800744" y="3449664"/>
                  <a:pt x="1628585" y="3438581"/>
                </a:cubicBezTo>
                <a:cubicBezTo>
                  <a:pt x="1456426" y="3427498"/>
                  <a:pt x="1342052" y="3449464"/>
                  <a:pt x="1129157" y="3438581"/>
                </a:cubicBezTo>
                <a:cubicBezTo>
                  <a:pt x="916262" y="3427698"/>
                  <a:pt x="776941" y="3448119"/>
                  <a:pt x="542873" y="3438581"/>
                </a:cubicBezTo>
                <a:cubicBezTo>
                  <a:pt x="235947" y="3433195"/>
                  <a:pt x="-18177" y="3220070"/>
                  <a:pt x="0" y="2895708"/>
                </a:cubicBezTo>
                <a:cubicBezTo>
                  <a:pt x="11144" y="2661559"/>
                  <a:pt x="-3460" y="2525413"/>
                  <a:pt x="0" y="2354556"/>
                </a:cubicBezTo>
                <a:cubicBezTo>
                  <a:pt x="3460" y="2183699"/>
                  <a:pt x="16275" y="2012737"/>
                  <a:pt x="0" y="1719291"/>
                </a:cubicBezTo>
                <a:cubicBezTo>
                  <a:pt x="-16275" y="1425845"/>
                  <a:pt x="-27768" y="1324194"/>
                  <a:pt x="0" y="1107553"/>
                </a:cubicBezTo>
                <a:cubicBezTo>
                  <a:pt x="27768" y="890912"/>
                  <a:pt x="-14736" y="758242"/>
                  <a:pt x="0" y="54287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775722AD-E5D4-FB48-B901-6A5DBAE3F8E7}"/>
              </a:ext>
            </a:extLst>
          </p:cNvPr>
          <p:cNvSpPr/>
          <p:nvPr/>
        </p:nvSpPr>
        <p:spPr>
          <a:xfrm>
            <a:off x="309484" y="236733"/>
            <a:ext cx="3449716" cy="806157"/>
          </a:xfrm>
          <a:custGeom>
            <a:avLst/>
            <a:gdLst>
              <a:gd name="connsiteX0" fmla="*/ 0 w 3449716"/>
              <a:gd name="connsiteY0" fmla="*/ 134362 h 806157"/>
              <a:gd name="connsiteX1" fmla="*/ 134362 w 3449716"/>
              <a:gd name="connsiteY1" fmla="*/ 0 h 806157"/>
              <a:gd name="connsiteX2" fmla="*/ 802370 w 3449716"/>
              <a:gd name="connsiteY2" fmla="*/ 0 h 806157"/>
              <a:gd name="connsiteX3" fmla="*/ 1374949 w 3449716"/>
              <a:gd name="connsiteY3" fmla="*/ 0 h 806157"/>
              <a:gd name="connsiteX4" fmla="*/ 2011147 w 3449716"/>
              <a:gd name="connsiteY4" fmla="*/ 0 h 806157"/>
              <a:gd name="connsiteX5" fmla="*/ 2679156 w 3449716"/>
              <a:gd name="connsiteY5" fmla="*/ 0 h 806157"/>
              <a:gd name="connsiteX6" fmla="*/ 3315354 w 3449716"/>
              <a:gd name="connsiteY6" fmla="*/ 0 h 806157"/>
              <a:gd name="connsiteX7" fmla="*/ 3449716 w 3449716"/>
              <a:gd name="connsiteY7" fmla="*/ 134362 h 806157"/>
              <a:gd name="connsiteX8" fmla="*/ 3449716 w 3449716"/>
              <a:gd name="connsiteY8" fmla="*/ 671795 h 806157"/>
              <a:gd name="connsiteX9" fmla="*/ 3315354 w 3449716"/>
              <a:gd name="connsiteY9" fmla="*/ 806157 h 806157"/>
              <a:gd name="connsiteX10" fmla="*/ 2647346 w 3449716"/>
              <a:gd name="connsiteY10" fmla="*/ 806157 h 806157"/>
              <a:gd name="connsiteX11" fmla="*/ 1947527 w 3449716"/>
              <a:gd name="connsiteY11" fmla="*/ 806157 h 806157"/>
              <a:gd name="connsiteX12" fmla="*/ 1279519 w 3449716"/>
              <a:gd name="connsiteY12" fmla="*/ 806157 h 806157"/>
              <a:gd name="connsiteX13" fmla="*/ 706941 w 3449716"/>
              <a:gd name="connsiteY13" fmla="*/ 806157 h 806157"/>
              <a:gd name="connsiteX14" fmla="*/ 134362 w 3449716"/>
              <a:gd name="connsiteY14" fmla="*/ 806157 h 806157"/>
              <a:gd name="connsiteX15" fmla="*/ 0 w 3449716"/>
              <a:gd name="connsiteY15" fmla="*/ 671795 h 806157"/>
              <a:gd name="connsiteX16" fmla="*/ 0 w 3449716"/>
              <a:gd name="connsiteY16" fmla="*/ 134362 h 80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49716" h="806157" fill="none" extrusionOk="0">
                <a:moveTo>
                  <a:pt x="0" y="134362"/>
                </a:moveTo>
                <a:cubicBezTo>
                  <a:pt x="-2851" y="67747"/>
                  <a:pt x="60888" y="-7498"/>
                  <a:pt x="134362" y="0"/>
                </a:cubicBezTo>
                <a:cubicBezTo>
                  <a:pt x="297726" y="-3502"/>
                  <a:pt x="609256" y="471"/>
                  <a:pt x="802370" y="0"/>
                </a:cubicBezTo>
                <a:cubicBezTo>
                  <a:pt x="995484" y="-471"/>
                  <a:pt x="1200855" y="11236"/>
                  <a:pt x="1374949" y="0"/>
                </a:cubicBezTo>
                <a:cubicBezTo>
                  <a:pt x="1549043" y="-11236"/>
                  <a:pt x="1843013" y="-29749"/>
                  <a:pt x="2011147" y="0"/>
                </a:cubicBezTo>
                <a:cubicBezTo>
                  <a:pt x="2179281" y="29749"/>
                  <a:pt x="2523122" y="-12662"/>
                  <a:pt x="2679156" y="0"/>
                </a:cubicBezTo>
                <a:cubicBezTo>
                  <a:pt x="2835190" y="12662"/>
                  <a:pt x="3178738" y="25235"/>
                  <a:pt x="3315354" y="0"/>
                </a:cubicBezTo>
                <a:cubicBezTo>
                  <a:pt x="3392134" y="11801"/>
                  <a:pt x="3452116" y="57858"/>
                  <a:pt x="3449716" y="134362"/>
                </a:cubicBezTo>
                <a:cubicBezTo>
                  <a:pt x="3437480" y="253771"/>
                  <a:pt x="3427466" y="464427"/>
                  <a:pt x="3449716" y="671795"/>
                </a:cubicBezTo>
                <a:cubicBezTo>
                  <a:pt x="3448545" y="744132"/>
                  <a:pt x="3387820" y="807790"/>
                  <a:pt x="3315354" y="806157"/>
                </a:cubicBezTo>
                <a:cubicBezTo>
                  <a:pt x="3137740" y="782744"/>
                  <a:pt x="2785396" y="793608"/>
                  <a:pt x="2647346" y="806157"/>
                </a:cubicBezTo>
                <a:cubicBezTo>
                  <a:pt x="2509296" y="818706"/>
                  <a:pt x="2098287" y="800655"/>
                  <a:pt x="1947527" y="806157"/>
                </a:cubicBezTo>
                <a:cubicBezTo>
                  <a:pt x="1796767" y="811659"/>
                  <a:pt x="1414767" y="776714"/>
                  <a:pt x="1279519" y="806157"/>
                </a:cubicBezTo>
                <a:cubicBezTo>
                  <a:pt x="1144271" y="835600"/>
                  <a:pt x="839894" y="812676"/>
                  <a:pt x="706941" y="806157"/>
                </a:cubicBezTo>
                <a:cubicBezTo>
                  <a:pt x="573988" y="799638"/>
                  <a:pt x="262694" y="780076"/>
                  <a:pt x="134362" y="806157"/>
                </a:cubicBezTo>
                <a:cubicBezTo>
                  <a:pt x="71071" y="796892"/>
                  <a:pt x="-12893" y="733730"/>
                  <a:pt x="0" y="671795"/>
                </a:cubicBezTo>
                <a:cubicBezTo>
                  <a:pt x="-15704" y="416041"/>
                  <a:pt x="-14795" y="319969"/>
                  <a:pt x="0" y="134362"/>
                </a:cubicBezTo>
                <a:close/>
              </a:path>
              <a:path w="3449716" h="806157" stroke="0" extrusionOk="0">
                <a:moveTo>
                  <a:pt x="0" y="134362"/>
                </a:moveTo>
                <a:cubicBezTo>
                  <a:pt x="8502" y="67749"/>
                  <a:pt x="53151" y="4155"/>
                  <a:pt x="134362" y="0"/>
                </a:cubicBezTo>
                <a:cubicBezTo>
                  <a:pt x="409598" y="-11124"/>
                  <a:pt x="570830" y="26458"/>
                  <a:pt x="706941" y="0"/>
                </a:cubicBezTo>
                <a:cubicBezTo>
                  <a:pt x="843052" y="-26458"/>
                  <a:pt x="1081024" y="18279"/>
                  <a:pt x="1311329" y="0"/>
                </a:cubicBezTo>
                <a:cubicBezTo>
                  <a:pt x="1541634" y="-18279"/>
                  <a:pt x="1783497" y="19832"/>
                  <a:pt x="1915718" y="0"/>
                </a:cubicBezTo>
                <a:cubicBezTo>
                  <a:pt x="2047939" y="-19832"/>
                  <a:pt x="2433329" y="-10497"/>
                  <a:pt x="2615536" y="0"/>
                </a:cubicBezTo>
                <a:cubicBezTo>
                  <a:pt x="2797743" y="10497"/>
                  <a:pt x="3084609" y="-13872"/>
                  <a:pt x="3315354" y="0"/>
                </a:cubicBezTo>
                <a:cubicBezTo>
                  <a:pt x="3395630" y="9170"/>
                  <a:pt x="3445256" y="45754"/>
                  <a:pt x="3449716" y="134362"/>
                </a:cubicBezTo>
                <a:cubicBezTo>
                  <a:pt x="3427614" y="266176"/>
                  <a:pt x="3465545" y="425627"/>
                  <a:pt x="3449716" y="671795"/>
                </a:cubicBezTo>
                <a:cubicBezTo>
                  <a:pt x="3448298" y="737224"/>
                  <a:pt x="3390226" y="810233"/>
                  <a:pt x="3315354" y="806157"/>
                </a:cubicBezTo>
                <a:cubicBezTo>
                  <a:pt x="3010449" y="783469"/>
                  <a:pt x="2904383" y="783607"/>
                  <a:pt x="2647346" y="806157"/>
                </a:cubicBezTo>
                <a:cubicBezTo>
                  <a:pt x="2390309" y="828707"/>
                  <a:pt x="2181966" y="783952"/>
                  <a:pt x="2042957" y="806157"/>
                </a:cubicBezTo>
                <a:cubicBezTo>
                  <a:pt x="1903948" y="828362"/>
                  <a:pt x="1645477" y="828876"/>
                  <a:pt x="1374949" y="806157"/>
                </a:cubicBezTo>
                <a:cubicBezTo>
                  <a:pt x="1104421" y="783438"/>
                  <a:pt x="1039788" y="797984"/>
                  <a:pt x="802370" y="806157"/>
                </a:cubicBezTo>
                <a:cubicBezTo>
                  <a:pt x="564952" y="814330"/>
                  <a:pt x="330290" y="787775"/>
                  <a:pt x="134362" y="806157"/>
                </a:cubicBezTo>
                <a:cubicBezTo>
                  <a:pt x="67405" y="810036"/>
                  <a:pt x="12507" y="751850"/>
                  <a:pt x="0" y="671795"/>
                </a:cubicBezTo>
                <a:cubicBezTo>
                  <a:pt x="5148" y="459968"/>
                  <a:pt x="2773" y="325276"/>
                  <a:pt x="0" y="13436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212F934-87E4-6B4B-B663-81ED304BF951}"/>
              </a:ext>
            </a:extLst>
          </p:cNvPr>
          <p:cNvSpPr txBox="1"/>
          <p:nvPr/>
        </p:nvSpPr>
        <p:spPr>
          <a:xfrm>
            <a:off x="342312" y="408978"/>
            <a:ext cx="360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Postnatal care (~6 weeks) 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7A9A3E3C-7AB4-B24F-82BD-CA8FB1D64D54}"/>
              </a:ext>
            </a:extLst>
          </p:cNvPr>
          <p:cNvSpPr/>
          <p:nvPr/>
        </p:nvSpPr>
        <p:spPr>
          <a:xfrm>
            <a:off x="6283515" y="1590619"/>
            <a:ext cx="3257170" cy="3438580"/>
          </a:xfrm>
          <a:custGeom>
            <a:avLst/>
            <a:gdLst>
              <a:gd name="connsiteX0" fmla="*/ 0 w 3257170"/>
              <a:gd name="connsiteY0" fmla="*/ 542873 h 3438580"/>
              <a:gd name="connsiteX1" fmla="*/ 542873 w 3257170"/>
              <a:gd name="connsiteY1" fmla="*/ 0 h 3438580"/>
              <a:gd name="connsiteX2" fmla="*/ 1064015 w 3257170"/>
              <a:gd name="connsiteY2" fmla="*/ 0 h 3438580"/>
              <a:gd name="connsiteX3" fmla="*/ 1606871 w 3257170"/>
              <a:gd name="connsiteY3" fmla="*/ 0 h 3438580"/>
              <a:gd name="connsiteX4" fmla="*/ 2171441 w 3257170"/>
              <a:gd name="connsiteY4" fmla="*/ 0 h 3438580"/>
              <a:gd name="connsiteX5" fmla="*/ 2714297 w 3257170"/>
              <a:gd name="connsiteY5" fmla="*/ 0 h 3438580"/>
              <a:gd name="connsiteX6" fmla="*/ 3257170 w 3257170"/>
              <a:gd name="connsiteY6" fmla="*/ 542873 h 3438580"/>
              <a:gd name="connsiteX7" fmla="*/ 3257170 w 3257170"/>
              <a:gd name="connsiteY7" fmla="*/ 1154610 h 3438580"/>
              <a:gd name="connsiteX8" fmla="*/ 3257170 w 3257170"/>
              <a:gd name="connsiteY8" fmla="*/ 1789875 h 3438580"/>
              <a:gd name="connsiteX9" fmla="*/ 3257170 w 3257170"/>
              <a:gd name="connsiteY9" fmla="*/ 2895707 h 3438580"/>
              <a:gd name="connsiteX10" fmla="*/ 2714297 w 3257170"/>
              <a:gd name="connsiteY10" fmla="*/ 3438580 h 3438580"/>
              <a:gd name="connsiteX11" fmla="*/ 2128013 w 3257170"/>
              <a:gd name="connsiteY11" fmla="*/ 3438580 h 3438580"/>
              <a:gd name="connsiteX12" fmla="*/ 1650299 w 3257170"/>
              <a:gd name="connsiteY12" fmla="*/ 3438580 h 3438580"/>
              <a:gd name="connsiteX13" fmla="*/ 1107443 w 3257170"/>
              <a:gd name="connsiteY13" fmla="*/ 3438580 h 3438580"/>
              <a:gd name="connsiteX14" fmla="*/ 542873 w 3257170"/>
              <a:gd name="connsiteY14" fmla="*/ 3438580 h 3438580"/>
              <a:gd name="connsiteX15" fmla="*/ 0 w 3257170"/>
              <a:gd name="connsiteY15" fmla="*/ 2895707 h 3438580"/>
              <a:gd name="connsiteX16" fmla="*/ 0 w 3257170"/>
              <a:gd name="connsiteY16" fmla="*/ 2331027 h 3438580"/>
              <a:gd name="connsiteX17" fmla="*/ 0 w 3257170"/>
              <a:gd name="connsiteY17" fmla="*/ 1789875 h 3438580"/>
              <a:gd name="connsiteX18" fmla="*/ 0 w 3257170"/>
              <a:gd name="connsiteY18" fmla="*/ 1201667 h 3438580"/>
              <a:gd name="connsiteX19" fmla="*/ 0 w 3257170"/>
              <a:gd name="connsiteY19" fmla="*/ 542873 h 343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57170" h="3438580" fill="none" extrusionOk="0">
                <a:moveTo>
                  <a:pt x="0" y="542873"/>
                </a:moveTo>
                <a:cubicBezTo>
                  <a:pt x="-1817" y="229714"/>
                  <a:pt x="274909" y="-35768"/>
                  <a:pt x="542873" y="0"/>
                </a:cubicBezTo>
                <a:cubicBezTo>
                  <a:pt x="683868" y="-12045"/>
                  <a:pt x="924719" y="-13340"/>
                  <a:pt x="1064015" y="0"/>
                </a:cubicBezTo>
                <a:cubicBezTo>
                  <a:pt x="1203311" y="13340"/>
                  <a:pt x="1368822" y="-21703"/>
                  <a:pt x="1606871" y="0"/>
                </a:cubicBezTo>
                <a:cubicBezTo>
                  <a:pt x="1844920" y="21703"/>
                  <a:pt x="1895529" y="-7780"/>
                  <a:pt x="2171441" y="0"/>
                </a:cubicBezTo>
                <a:cubicBezTo>
                  <a:pt x="2447353" y="7780"/>
                  <a:pt x="2521041" y="-7291"/>
                  <a:pt x="2714297" y="0"/>
                </a:cubicBezTo>
                <a:cubicBezTo>
                  <a:pt x="2988637" y="-40654"/>
                  <a:pt x="3210315" y="287010"/>
                  <a:pt x="3257170" y="542873"/>
                </a:cubicBezTo>
                <a:cubicBezTo>
                  <a:pt x="3233148" y="742557"/>
                  <a:pt x="3260878" y="956419"/>
                  <a:pt x="3257170" y="1154610"/>
                </a:cubicBezTo>
                <a:cubicBezTo>
                  <a:pt x="3253462" y="1352801"/>
                  <a:pt x="3266512" y="1482254"/>
                  <a:pt x="3257170" y="1789875"/>
                </a:cubicBezTo>
                <a:cubicBezTo>
                  <a:pt x="3247828" y="2097496"/>
                  <a:pt x="3246221" y="2588773"/>
                  <a:pt x="3257170" y="2895707"/>
                </a:cubicBezTo>
                <a:cubicBezTo>
                  <a:pt x="3222280" y="3189007"/>
                  <a:pt x="3024749" y="3462739"/>
                  <a:pt x="2714297" y="3438580"/>
                </a:cubicBezTo>
                <a:cubicBezTo>
                  <a:pt x="2473375" y="3410217"/>
                  <a:pt x="2343207" y="3431833"/>
                  <a:pt x="2128013" y="3438580"/>
                </a:cubicBezTo>
                <a:cubicBezTo>
                  <a:pt x="1912819" y="3445327"/>
                  <a:pt x="1856213" y="3425134"/>
                  <a:pt x="1650299" y="3438580"/>
                </a:cubicBezTo>
                <a:cubicBezTo>
                  <a:pt x="1444385" y="3452026"/>
                  <a:pt x="1247852" y="3417252"/>
                  <a:pt x="1107443" y="3438580"/>
                </a:cubicBezTo>
                <a:cubicBezTo>
                  <a:pt x="967034" y="3459908"/>
                  <a:pt x="712133" y="3419958"/>
                  <a:pt x="542873" y="3438580"/>
                </a:cubicBezTo>
                <a:cubicBezTo>
                  <a:pt x="247245" y="3479976"/>
                  <a:pt x="17204" y="3172794"/>
                  <a:pt x="0" y="2895707"/>
                </a:cubicBezTo>
                <a:cubicBezTo>
                  <a:pt x="-25483" y="2734844"/>
                  <a:pt x="12696" y="2534110"/>
                  <a:pt x="0" y="2331027"/>
                </a:cubicBezTo>
                <a:cubicBezTo>
                  <a:pt x="-12696" y="2127944"/>
                  <a:pt x="8659" y="1940546"/>
                  <a:pt x="0" y="1789875"/>
                </a:cubicBezTo>
                <a:cubicBezTo>
                  <a:pt x="-8659" y="1639204"/>
                  <a:pt x="-7516" y="1411001"/>
                  <a:pt x="0" y="1201667"/>
                </a:cubicBezTo>
                <a:cubicBezTo>
                  <a:pt x="7516" y="992333"/>
                  <a:pt x="-1398" y="863742"/>
                  <a:pt x="0" y="542873"/>
                </a:cubicBezTo>
                <a:close/>
              </a:path>
              <a:path w="3257170" h="3438580" stroke="0" extrusionOk="0">
                <a:moveTo>
                  <a:pt x="0" y="542873"/>
                </a:moveTo>
                <a:cubicBezTo>
                  <a:pt x="38067" y="277051"/>
                  <a:pt x="181944" y="36250"/>
                  <a:pt x="542873" y="0"/>
                </a:cubicBezTo>
                <a:cubicBezTo>
                  <a:pt x="766456" y="-19517"/>
                  <a:pt x="794478" y="-13239"/>
                  <a:pt x="1042301" y="0"/>
                </a:cubicBezTo>
                <a:cubicBezTo>
                  <a:pt x="1290124" y="13239"/>
                  <a:pt x="1451555" y="-8918"/>
                  <a:pt x="1563442" y="0"/>
                </a:cubicBezTo>
                <a:cubicBezTo>
                  <a:pt x="1675329" y="8918"/>
                  <a:pt x="1933150" y="10818"/>
                  <a:pt x="2084584" y="0"/>
                </a:cubicBezTo>
                <a:cubicBezTo>
                  <a:pt x="2236018" y="-10818"/>
                  <a:pt x="2481393" y="9381"/>
                  <a:pt x="2714297" y="0"/>
                </a:cubicBezTo>
                <a:cubicBezTo>
                  <a:pt x="3007011" y="-35653"/>
                  <a:pt x="3327227" y="248779"/>
                  <a:pt x="3257170" y="542873"/>
                </a:cubicBezTo>
                <a:cubicBezTo>
                  <a:pt x="3232927" y="707085"/>
                  <a:pt x="3280174" y="883532"/>
                  <a:pt x="3257170" y="1084025"/>
                </a:cubicBezTo>
                <a:cubicBezTo>
                  <a:pt x="3234166" y="1284518"/>
                  <a:pt x="3232071" y="1482613"/>
                  <a:pt x="3257170" y="1625177"/>
                </a:cubicBezTo>
                <a:cubicBezTo>
                  <a:pt x="3282269" y="1767741"/>
                  <a:pt x="3269530" y="1969836"/>
                  <a:pt x="3257170" y="2166328"/>
                </a:cubicBezTo>
                <a:cubicBezTo>
                  <a:pt x="3244810" y="2362820"/>
                  <a:pt x="3260879" y="2600103"/>
                  <a:pt x="3257170" y="2895707"/>
                </a:cubicBezTo>
                <a:cubicBezTo>
                  <a:pt x="3315232" y="3186481"/>
                  <a:pt x="3020347" y="3475042"/>
                  <a:pt x="2714297" y="3438580"/>
                </a:cubicBezTo>
                <a:cubicBezTo>
                  <a:pt x="2449531" y="3449943"/>
                  <a:pt x="2271383" y="3430850"/>
                  <a:pt x="2128013" y="3438580"/>
                </a:cubicBezTo>
                <a:cubicBezTo>
                  <a:pt x="1984643" y="3446310"/>
                  <a:pt x="1800744" y="3449663"/>
                  <a:pt x="1628585" y="3438580"/>
                </a:cubicBezTo>
                <a:cubicBezTo>
                  <a:pt x="1456426" y="3427497"/>
                  <a:pt x="1342052" y="3449463"/>
                  <a:pt x="1129157" y="3438580"/>
                </a:cubicBezTo>
                <a:cubicBezTo>
                  <a:pt x="916262" y="3427697"/>
                  <a:pt x="776941" y="3448118"/>
                  <a:pt x="542873" y="3438580"/>
                </a:cubicBezTo>
                <a:cubicBezTo>
                  <a:pt x="235947" y="3433194"/>
                  <a:pt x="-18177" y="3220069"/>
                  <a:pt x="0" y="2895707"/>
                </a:cubicBezTo>
                <a:cubicBezTo>
                  <a:pt x="11144" y="2661558"/>
                  <a:pt x="-3460" y="2525412"/>
                  <a:pt x="0" y="2354555"/>
                </a:cubicBezTo>
                <a:cubicBezTo>
                  <a:pt x="3460" y="2183698"/>
                  <a:pt x="16275" y="2012736"/>
                  <a:pt x="0" y="1719290"/>
                </a:cubicBezTo>
                <a:cubicBezTo>
                  <a:pt x="-16275" y="1425844"/>
                  <a:pt x="-25205" y="1323614"/>
                  <a:pt x="0" y="1107553"/>
                </a:cubicBezTo>
                <a:cubicBezTo>
                  <a:pt x="25205" y="891492"/>
                  <a:pt x="-14736" y="758242"/>
                  <a:pt x="0" y="54287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A068681-3CF4-8444-AE46-868E4066E264}"/>
              </a:ext>
            </a:extLst>
          </p:cNvPr>
          <p:cNvSpPr txBox="1"/>
          <p:nvPr/>
        </p:nvSpPr>
        <p:spPr>
          <a:xfrm>
            <a:off x="2683922" y="1717354"/>
            <a:ext cx="274232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Community midwife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Various home visits.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Discuss recovery from birth and monitor and surgical intervention.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Look for signs of PND/PNA.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endParaRPr lang="en-US" sz="2000" dirty="0">
              <a:solidFill>
                <a:schemeClr val="accent6"/>
              </a:solidFill>
            </a:endParaRPr>
          </a:p>
          <a:p>
            <a:endParaRPr lang="en-US" sz="2000" dirty="0">
              <a:solidFill>
                <a:schemeClr val="accent6"/>
              </a:solidFill>
            </a:endParaRPr>
          </a:p>
          <a:p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A9B195E-0B30-1B4F-A8CF-26F9836A2113}"/>
              </a:ext>
            </a:extLst>
          </p:cNvPr>
          <p:cNvSpPr txBox="1"/>
          <p:nvPr/>
        </p:nvSpPr>
        <p:spPr>
          <a:xfrm>
            <a:off x="6465137" y="1717354"/>
            <a:ext cx="29709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GP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6 week check for person who gave person.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Look at recovery from birth.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Can refer if there are complications.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E6AA183-285D-464B-8884-394E208F746D}"/>
              </a:ext>
            </a:extLst>
          </p:cNvPr>
          <p:cNvSpPr txBox="1"/>
          <p:nvPr/>
        </p:nvSpPr>
        <p:spPr>
          <a:xfrm>
            <a:off x="3594100" y="5528908"/>
            <a:ext cx="488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Continuity of care is shown to improve outcomes.</a:t>
            </a:r>
          </a:p>
        </p:txBody>
      </p:sp>
    </p:spTree>
    <p:extLst>
      <p:ext uri="{BB962C8B-B14F-4D97-AF65-F5344CB8AC3E}">
        <p14:creationId xmlns:p14="http://schemas.microsoft.com/office/powerpoint/2010/main" val="35380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57" grpId="0" animBg="1"/>
      <p:bldP spid="59" grpId="0"/>
      <p:bldP spid="60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7AA9323-CDFE-204C-B126-BF8BDE5DC0B4}"/>
              </a:ext>
            </a:extLst>
          </p:cNvPr>
          <p:cNvSpPr/>
          <p:nvPr/>
        </p:nvSpPr>
        <p:spPr>
          <a:xfrm>
            <a:off x="1972505" y="1577918"/>
            <a:ext cx="3573390" cy="4289482"/>
          </a:xfrm>
          <a:custGeom>
            <a:avLst/>
            <a:gdLst>
              <a:gd name="connsiteX0" fmla="*/ 0 w 3573390"/>
              <a:gd name="connsiteY0" fmla="*/ 595577 h 4289482"/>
              <a:gd name="connsiteX1" fmla="*/ 595577 w 3573390"/>
              <a:gd name="connsiteY1" fmla="*/ 0 h 4289482"/>
              <a:gd name="connsiteX2" fmla="*/ 1238781 w 3573390"/>
              <a:gd name="connsiteY2" fmla="*/ 0 h 4289482"/>
              <a:gd name="connsiteX3" fmla="*/ 1858162 w 3573390"/>
              <a:gd name="connsiteY3" fmla="*/ 0 h 4289482"/>
              <a:gd name="connsiteX4" fmla="*/ 2406076 w 3573390"/>
              <a:gd name="connsiteY4" fmla="*/ 0 h 4289482"/>
              <a:gd name="connsiteX5" fmla="*/ 2977813 w 3573390"/>
              <a:gd name="connsiteY5" fmla="*/ 0 h 4289482"/>
              <a:gd name="connsiteX6" fmla="*/ 3573390 w 3573390"/>
              <a:gd name="connsiteY6" fmla="*/ 595577 h 4289482"/>
              <a:gd name="connsiteX7" fmla="*/ 3573390 w 3573390"/>
              <a:gd name="connsiteY7" fmla="*/ 1246226 h 4289482"/>
              <a:gd name="connsiteX8" fmla="*/ 3573390 w 3573390"/>
              <a:gd name="connsiteY8" fmla="*/ 1803925 h 4289482"/>
              <a:gd name="connsiteX9" fmla="*/ 3573390 w 3573390"/>
              <a:gd name="connsiteY9" fmla="*/ 2330641 h 4289482"/>
              <a:gd name="connsiteX10" fmla="*/ 3573390 w 3573390"/>
              <a:gd name="connsiteY10" fmla="*/ 3012273 h 4289482"/>
              <a:gd name="connsiteX11" fmla="*/ 3573390 w 3573390"/>
              <a:gd name="connsiteY11" fmla="*/ 3693905 h 4289482"/>
              <a:gd name="connsiteX12" fmla="*/ 2977813 w 3573390"/>
              <a:gd name="connsiteY12" fmla="*/ 4289482 h 4289482"/>
              <a:gd name="connsiteX13" fmla="*/ 2334609 w 3573390"/>
              <a:gd name="connsiteY13" fmla="*/ 4289482 h 4289482"/>
              <a:gd name="connsiteX14" fmla="*/ 1739050 w 3573390"/>
              <a:gd name="connsiteY14" fmla="*/ 4289482 h 4289482"/>
              <a:gd name="connsiteX15" fmla="*/ 1191136 w 3573390"/>
              <a:gd name="connsiteY15" fmla="*/ 4289482 h 4289482"/>
              <a:gd name="connsiteX16" fmla="*/ 595577 w 3573390"/>
              <a:gd name="connsiteY16" fmla="*/ 4289482 h 4289482"/>
              <a:gd name="connsiteX17" fmla="*/ 0 w 3573390"/>
              <a:gd name="connsiteY17" fmla="*/ 3693905 h 4289482"/>
              <a:gd name="connsiteX18" fmla="*/ 0 w 3573390"/>
              <a:gd name="connsiteY18" fmla="*/ 3074239 h 4289482"/>
              <a:gd name="connsiteX19" fmla="*/ 0 w 3573390"/>
              <a:gd name="connsiteY19" fmla="*/ 2547524 h 4289482"/>
              <a:gd name="connsiteX20" fmla="*/ 0 w 3573390"/>
              <a:gd name="connsiteY20" fmla="*/ 1896875 h 4289482"/>
              <a:gd name="connsiteX21" fmla="*/ 0 w 3573390"/>
              <a:gd name="connsiteY21" fmla="*/ 1277209 h 4289482"/>
              <a:gd name="connsiteX22" fmla="*/ 0 w 3573390"/>
              <a:gd name="connsiteY22" fmla="*/ 595577 h 428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73390" h="4289482" fill="none" extrusionOk="0">
                <a:moveTo>
                  <a:pt x="0" y="595577"/>
                </a:moveTo>
                <a:cubicBezTo>
                  <a:pt x="43774" y="205051"/>
                  <a:pt x="258100" y="-3238"/>
                  <a:pt x="595577" y="0"/>
                </a:cubicBezTo>
                <a:cubicBezTo>
                  <a:pt x="727976" y="-19151"/>
                  <a:pt x="1030765" y="29941"/>
                  <a:pt x="1238781" y="0"/>
                </a:cubicBezTo>
                <a:cubicBezTo>
                  <a:pt x="1446797" y="-29941"/>
                  <a:pt x="1645776" y="22777"/>
                  <a:pt x="1858162" y="0"/>
                </a:cubicBezTo>
                <a:cubicBezTo>
                  <a:pt x="2070548" y="-22777"/>
                  <a:pt x="2289549" y="-25200"/>
                  <a:pt x="2406076" y="0"/>
                </a:cubicBezTo>
                <a:cubicBezTo>
                  <a:pt x="2522603" y="25200"/>
                  <a:pt x="2709733" y="24991"/>
                  <a:pt x="2977813" y="0"/>
                </a:cubicBezTo>
                <a:cubicBezTo>
                  <a:pt x="3306185" y="12616"/>
                  <a:pt x="3568187" y="200612"/>
                  <a:pt x="3573390" y="595577"/>
                </a:cubicBezTo>
                <a:cubicBezTo>
                  <a:pt x="3557075" y="842045"/>
                  <a:pt x="3577138" y="1094644"/>
                  <a:pt x="3573390" y="1246226"/>
                </a:cubicBezTo>
                <a:cubicBezTo>
                  <a:pt x="3569642" y="1397808"/>
                  <a:pt x="3570825" y="1553248"/>
                  <a:pt x="3573390" y="1803925"/>
                </a:cubicBezTo>
                <a:cubicBezTo>
                  <a:pt x="3575955" y="2054602"/>
                  <a:pt x="3562294" y="2077908"/>
                  <a:pt x="3573390" y="2330641"/>
                </a:cubicBezTo>
                <a:cubicBezTo>
                  <a:pt x="3584486" y="2583374"/>
                  <a:pt x="3607345" y="2723929"/>
                  <a:pt x="3573390" y="3012273"/>
                </a:cubicBezTo>
                <a:cubicBezTo>
                  <a:pt x="3539435" y="3300617"/>
                  <a:pt x="3570736" y="3479932"/>
                  <a:pt x="3573390" y="3693905"/>
                </a:cubicBezTo>
                <a:cubicBezTo>
                  <a:pt x="3638124" y="4049534"/>
                  <a:pt x="3268567" y="4261233"/>
                  <a:pt x="2977813" y="4289482"/>
                </a:cubicBezTo>
                <a:cubicBezTo>
                  <a:pt x="2795469" y="4264761"/>
                  <a:pt x="2508316" y="4288434"/>
                  <a:pt x="2334609" y="4289482"/>
                </a:cubicBezTo>
                <a:cubicBezTo>
                  <a:pt x="2160902" y="4290530"/>
                  <a:pt x="1863817" y="4260884"/>
                  <a:pt x="1739050" y="4289482"/>
                </a:cubicBezTo>
                <a:cubicBezTo>
                  <a:pt x="1614283" y="4318080"/>
                  <a:pt x="1302510" y="4313060"/>
                  <a:pt x="1191136" y="4289482"/>
                </a:cubicBezTo>
                <a:cubicBezTo>
                  <a:pt x="1079762" y="4265904"/>
                  <a:pt x="725652" y="4260301"/>
                  <a:pt x="595577" y="4289482"/>
                </a:cubicBezTo>
                <a:cubicBezTo>
                  <a:pt x="250326" y="4266521"/>
                  <a:pt x="-53335" y="4044688"/>
                  <a:pt x="0" y="3693905"/>
                </a:cubicBezTo>
                <a:cubicBezTo>
                  <a:pt x="-25348" y="3509770"/>
                  <a:pt x="10145" y="3241442"/>
                  <a:pt x="0" y="3074239"/>
                </a:cubicBezTo>
                <a:cubicBezTo>
                  <a:pt x="-10145" y="2907036"/>
                  <a:pt x="697" y="2741750"/>
                  <a:pt x="0" y="2547524"/>
                </a:cubicBezTo>
                <a:cubicBezTo>
                  <a:pt x="-697" y="2353299"/>
                  <a:pt x="31857" y="2035674"/>
                  <a:pt x="0" y="1896875"/>
                </a:cubicBezTo>
                <a:cubicBezTo>
                  <a:pt x="-31857" y="1758076"/>
                  <a:pt x="15420" y="1524048"/>
                  <a:pt x="0" y="1277209"/>
                </a:cubicBezTo>
                <a:cubicBezTo>
                  <a:pt x="-15420" y="1030370"/>
                  <a:pt x="-584" y="899641"/>
                  <a:pt x="0" y="595577"/>
                </a:cubicBezTo>
                <a:close/>
              </a:path>
              <a:path w="3573390" h="4289482" stroke="0" extrusionOk="0">
                <a:moveTo>
                  <a:pt x="0" y="595577"/>
                </a:moveTo>
                <a:cubicBezTo>
                  <a:pt x="7498" y="273346"/>
                  <a:pt x="234951" y="18803"/>
                  <a:pt x="595577" y="0"/>
                </a:cubicBezTo>
                <a:cubicBezTo>
                  <a:pt x="830926" y="-16509"/>
                  <a:pt x="998262" y="-15956"/>
                  <a:pt x="1143491" y="0"/>
                </a:cubicBezTo>
                <a:cubicBezTo>
                  <a:pt x="1288720" y="15956"/>
                  <a:pt x="1550844" y="22126"/>
                  <a:pt x="1715228" y="0"/>
                </a:cubicBezTo>
                <a:cubicBezTo>
                  <a:pt x="1879612" y="-22126"/>
                  <a:pt x="2120487" y="-2878"/>
                  <a:pt x="2286965" y="0"/>
                </a:cubicBezTo>
                <a:cubicBezTo>
                  <a:pt x="2453443" y="2878"/>
                  <a:pt x="2803247" y="14711"/>
                  <a:pt x="2977813" y="0"/>
                </a:cubicBezTo>
                <a:cubicBezTo>
                  <a:pt x="3295259" y="-57611"/>
                  <a:pt x="3623092" y="270711"/>
                  <a:pt x="3573390" y="595577"/>
                </a:cubicBezTo>
                <a:cubicBezTo>
                  <a:pt x="3601019" y="757386"/>
                  <a:pt x="3584147" y="920673"/>
                  <a:pt x="3573390" y="1153276"/>
                </a:cubicBezTo>
                <a:cubicBezTo>
                  <a:pt x="3562633" y="1385879"/>
                  <a:pt x="3557937" y="1559837"/>
                  <a:pt x="3573390" y="1710975"/>
                </a:cubicBezTo>
                <a:cubicBezTo>
                  <a:pt x="3588843" y="1862113"/>
                  <a:pt x="3571939" y="2018583"/>
                  <a:pt x="3573390" y="2268674"/>
                </a:cubicBezTo>
                <a:cubicBezTo>
                  <a:pt x="3574841" y="2518765"/>
                  <a:pt x="3587913" y="2646916"/>
                  <a:pt x="3573390" y="2795390"/>
                </a:cubicBezTo>
                <a:cubicBezTo>
                  <a:pt x="3558867" y="2943864"/>
                  <a:pt x="3555333" y="3468923"/>
                  <a:pt x="3573390" y="3693905"/>
                </a:cubicBezTo>
                <a:cubicBezTo>
                  <a:pt x="3597003" y="4050611"/>
                  <a:pt x="3335480" y="4340952"/>
                  <a:pt x="2977813" y="4289482"/>
                </a:cubicBezTo>
                <a:cubicBezTo>
                  <a:pt x="2751853" y="4309190"/>
                  <a:pt x="2654540" y="4280149"/>
                  <a:pt x="2406076" y="4289482"/>
                </a:cubicBezTo>
                <a:cubicBezTo>
                  <a:pt x="2157612" y="4298815"/>
                  <a:pt x="1976805" y="4300979"/>
                  <a:pt x="1858162" y="4289482"/>
                </a:cubicBezTo>
                <a:cubicBezTo>
                  <a:pt x="1739519" y="4277985"/>
                  <a:pt x="1443707" y="4274496"/>
                  <a:pt x="1286425" y="4289482"/>
                </a:cubicBezTo>
                <a:cubicBezTo>
                  <a:pt x="1129143" y="4304468"/>
                  <a:pt x="739534" y="4297076"/>
                  <a:pt x="595577" y="4289482"/>
                </a:cubicBezTo>
                <a:cubicBezTo>
                  <a:pt x="265531" y="4304597"/>
                  <a:pt x="-3176" y="3983896"/>
                  <a:pt x="0" y="3693905"/>
                </a:cubicBezTo>
                <a:cubicBezTo>
                  <a:pt x="23384" y="3578373"/>
                  <a:pt x="7704" y="3280294"/>
                  <a:pt x="0" y="3136206"/>
                </a:cubicBezTo>
                <a:cubicBezTo>
                  <a:pt x="-7704" y="2992118"/>
                  <a:pt x="5341" y="2631768"/>
                  <a:pt x="0" y="2485557"/>
                </a:cubicBezTo>
                <a:cubicBezTo>
                  <a:pt x="-5341" y="2339346"/>
                  <a:pt x="-23671" y="2186468"/>
                  <a:pt x="0" y="1927858"/>
                </a:cubicBezTo>
                <a:cubicBezTo>
                  <a:pt x="23671" y="1669248"/>
                  <a:pt x="-14489" y="1505178"/>
                  <a:pt x="0" y="1308192"/>
                </a:cubicBezTo>
                <a:cubicBezTo>
                  <a:pt x="14489" y="1111206"/>
                  <a:pt x="26707" y="851900"/>
                  <a:pt x="0" y="59557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775722AD-E5D4-FB48-B901-6A5DBAE3F8E7}"/>
              </a:ext>
            </a:extLst>
          </p:cNvPr>
          <p:cNvSpPr/>
          <p:nvPr/>
        </p:nvSpPr>
        <p:spPr>
          <a:xfrm>
            <a:off x="309484" y="236733"/>
            <a:ext cx="3449716" cy="806157"/>
          </a:xfrm>
          <a:custGeom>
            <a:avLst/>
            <a:gdLst>
              <a:gd name="connsiteX0" fmla="*/ 0 w 3449716"/>
              <a:gd name="connsiteY0" fmla="*/ 134362 h 806157"/>
              <a:gd name="connsiteX1" fmla="*/ 134362 w 3449716"/>
              <a:gd name="connsiteY1" fmla="*/ 0 h 806157"/>
              <a:gd name="connsiteX2" fmla="*/ 802370 w 3449716"/>
              <a:gd name="connsiteY2" fmla="*/ 0 h 806157"/>
              <a:gd name="connsiteX3" fmla="*/ 1374949 w 3449716"/>
              <a:gd name="connsiteY3" fmla="*/ 0 h 806157"/>
              <a:gd name="connsiteX4" fmla="*/ 2011147 w 3449716"/>
              <a:gd name="connsiteY4" fmla="*/ 0 h 806157"/>
              <a:gd name="connsiteX5" fmla="*/ 2679156 w 3449716"/>
              <a:gd name="connsiteY5" fmla="*/ 0 h 806157"/>
              <a:gd name="connsiteX6" fmla="*/ 3315354 w 3449716"/>
              <a:gd name="connsiteY6" fmla="*/ 0 h 806157"/>
              <a:gd name="connsiteX7" fmla="*/ 3449716 w 3449716"/>
              <a:gd name="connsiteY7" fmla="*/ 134362 h 806157"/>
              <a:gd name="connsiteX8" fmla="*/ 3449716 w 3449716"/>
              <a:gd name="connsiteY8" fmla="*/ 671795 h 806157"/>
              <a:gd name="connsiteX9" fmla="*/ 3315354 w 3449716"/>
              <a:gd name="connsiteY9" fmla="*/ 806157 h 806157"/>
              <a:gd name="connsiteX10" fmla="*/ 2647346 w 3449716"/>
              <a:gd name="connsiteY10" fmla="*/ 806157 h 806157"/>
              <a:gd name="connsiteX11" fmla="*/ 1947527 w 3449716"/>
              <a:gd name="connsiteY11" fmla="*/ 806157 h 806157"/>
              <a:gd name="connsiteX12" fmla="*/ 1279519 w 3449716"/>
              <a:gd name="connsiteY12" fmla="*/ 806157 h 806157"/>
              <a:gd name="connsiteX13" fmla="*/ 706941 w 3449716"/>
              <a:gd name="connsiteY13" fmla="*/ 806157 h 806157"/>
              <a:gd name="connsiteX14" fmla="*/ 134362 w 3449716"/>
              <a:gd name="connsiteY14" fmla="*/ 806157 h 806157"/>
              <a:gd name="connsiteX15" fmla="*/ 0 w 3449716"/>
              <a:gd name="connsiteY15" fmla="*/ 671795 h 806157"/>
              <a:gd name="connsiteX16" fmla="*/ 0 w 3449716"/>
              <a:gd name="connsiteY16" fmla="*/ 134362 h 80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49716" h="806157" fill="none" extrusionOk="0">
                <a:moveTo>
                  <a:pt x="0" y="134362"/>
                </a:moveTo>
                <a:cubicBezTo>
                  <a:pt x="-2851" y="67747"/>
                  <a:pt x="60888" y="-7498"/>
                  <a:pt x="134362" y="0"/>
                </a:cubicBezTo>
                <a:cubicBezTo>
                  <a:pt x="297726" y="-3502"/>
                  <a:pt x="609256" y="471"/>
                  <a:pt x="802370" y="0"/>
                </a:cubicBezTo>
                <a:cubicBezTo>
                  <a:pt x="995484" y="-471"/>
                  <a:pt x="1200855" y="11236"/>
                  <a:pt x="1374949" y="0"/>
                </a:cubicBezTo>
                <a:cubicBezTo>
                  <a:pt x="1549043" y="-11236"/>
                  <a:pt x="1843013" y="-29749"/>
                  <a:pt x="2011147" y="0"/>
                </a:cubicBezTo>
                <a:cubicBezTo>
                  <a:pt x="2179281" y="29749"/>
                  <a:pt x="2523122" y="-12662"/>
                  <a:pt x="2679156" y="0"/>
                </a:cubicBezTo>
                <a:cubicBezTo>
                  <a:pt x="2835190" y="12662"/>
                  <a:pt x="3178738" y="25235"/>
                  <a:pt x="3315354" y="0"/>
                </a:cubicBezTo>
                <a:cubicBezTo>
                  <a:pt x="3392134" y="11801"/>
                  <a:pt x="3452116" y="57858"/>
                  <a:pt x="3449716" y="134362"/>
                </a:cubicBezTo>
                <a:cubicBezTo>
                  <a:pt x="3437480" y="253771"/>
                  <a:pt x="3427466" y="464427"/>
                  <a:pt x="3449716" y="671795"/>
                </a:cubicBezTo>
                <a:cubicBezTo>
                  <a:pt x="3448545" y="744132"/>
                  <a:pt x="3387820" y="807790"/>
                  <a:pt x="3315354" y="806157"/>
                </a:cubicBezTo>
                <a:cubicBezTo>
                  <a:pt x="3137740" y="782744"/>
                  <a:pt x="2785396" y="793608"/>
                  <a:pt x="2647346" y="806157"/>
                </a:cubicBezTo>
                <a:cubicBezTo>
                  <a:pt x="2509296" y="818706"/>
                  <a:pt x="2098287" y="800655"/>
                  <a:pt x="1947527" y="806157"/>
                </a:cubicBezTo>
                <a:cubicBezTo>
                  <a:pt x="1796767" y="811659"/>
                  <a:pt x="1414767" y="776714"/>
                  <a:pt x="1279519" y="806157"/>
                </a:cubicBezTo>
                <a:cubicBezTo>
                  <a:pt x="1144271" y="835600"/>
                  <a:pt x="839894" y="812676"/>
                  <a:pt x="706941" y="806157"/>
                </a:cubicBezTo>
                <a:cubicBezTo>
                  <a:pt x="573988" y="799638"/>
                  <a:pt x="262694" y="780076"/>
                  <a:pt x="134362" y="806157"/>
                </a:cubicBezTo>
                <a:cubicBezTo>
                  <a:pt x="71071" y="796892"/>
                  <a:pt x="-12893" y="733730"/>
                  <a:pt x="0" y="671795"/>
                </a:cubicBezTo>
                <a:cubicBezTo>
                  <a:pt x="-15704" y="416041"/>
                  <a:pt x="-14795" y="319969"/>
                  <a:pt x="0" y="134362"/>
                </a:cubicBezTo>
                <a:close/>
              </a:path>
              <a:path w="3449716" h="806157" stroke="0" extrusionOk="0">
                <a:moveTo>
                  <a:pt x="0" y="134362"/>
                </a:moveTo>
                <a:cubicBezTo>
                  <a:pt x="8502" y="67749"/>
                  <a:pt x="53151" y="4155"/>
                  <a:pt x="134362" y="0"/>
                </a:cubicBezTo>
                <a:cubicBezTo>
                  <a:pt x="409598" y="-11124"/>
                  <a:pt x="570830" y="26458"/>
                  <a:pt x="706941" y="0"/>
                </a:cubicBezTo>
                <a:cubicBezTo>
                  <a:pt x="843052" y="-26458"/>
                  <a:pt x="1081024" y="18279"/>
                  <a:pt x="1311329" y="0"/>
                </a:cubicBezTo>
                <a:cubicBezTo>
                  <a:pt x="1541634" y="-18279"/>
                  <a:pt x="1783497" y="19832"/>
                  <a:pt x="1915718" y="0"/>
                </a:cubicBezTo>
                <a:cubicBezTo>
                  <a:pt x="2047939" y="-19832"/>
                  <a:pt x="2433329" y="-10497"/>
                  <a:pt x="2615536" y="0"/>
                </a:cubicBezTo>
                <a:cubicBezTo>
                  <a:pt x="2797743" y="10497"/>
                  <a:pt x="3084609" y="-13872"/>
                  <a:pt x="3315354" y="0"/>
                </a:cubicBezTo>
                <a:cubicBezTo>
                  <a:pt x="3395630" y="9170"/>
                  <a:pt x="3445256" y="45754"/>
                  <a:pt x="3449716" y="134362"/>
                </a:cubicBezTo>
                <a:cubicBezTo>
                  <a:pt x="3427614" y="266176"/>
                  <a:pt x="3465545" y="425627"/>
                  <a:pt x="3449716" y="671795"/>
                </a:cubicBezTo>
                <a:cubicBezTo>
                  <a:pt x="3448298" y="737224"/>
                  <a:pt x="3390226" y="810233"/>
                  <a:pt x="3315354" y="806157"/>
                </a:cubicBezTo>
                <a:cubicBezTo>
                  <a:pt x="3010449" y="783469"/>
                  <a:pt x="2904383" y="783607"/>
                  <a:pt x="2647346" y="806157"/>
                </a:cubicBezTo>
                <a:cubicBezTo>
                  <a:pt x="2390309" y="828707"/>
                  <a:pt x="2181966" y="783952"/>
                  <a:pt x="2042957" y="806157"/>
                </a:cubicBezTo>
                <a:cubicBezTo>
                  <a:pt x="1903948" y="828362"/>
                  <a:pt x="1645477" y="828876"/>
                  <a:pt x="1374949" y="806157"/>
                </a:cubicBezTo>
                <a:cubicBezTo>
                  <a:pt x="1104421" y="783438"/>
                  <a:pt x="1039788" y="797984"/>
                  <a:pt x="802370" y="806157"/>
                </a:cubicBezTo>
                <a:cubicBezTo>
                  <a:pt x="564952" y="814330"/>
                  <a:pt x="330290" y="787775"/>
                  <a:pt x="134362" y="806157"/>
                </a:cubicBezTo>
                <a:cubicBezTo>
                  <a:pt x="67405" y="810036"/>
                  <a:pt x="12507" y="751850"/>
                  <a:pt x="0" y="671795"/>
                </a:cubicBezTo>
                <a:cubicBezTo>
                  <a:pt x="5148" y="459968"/>
                  <a:pt x="2773" y="325276"/>
                  <a:pt x="0" y="13436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212F934-87E4-6B4B-B663-81ED304BF951}"/>
              </a:ext>
            </a:extLst>
          </p:cNvPr>
          <p:cNvSpPr txBox="1"/>
          <p:nvPr/>
        </p:nvSpPr>
        <p:spPr>
          <a:xfrm>
            <a:off x="342312" y="408978"/>
            <a:ext cx="360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Medical Professionals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A068681-3CF4-8444-AE46-868E4066E264}"/>
              </a:ext>
            </a:extLst>
          </p:cNvPr>
          <p:cNvSpPr txBox="1"/>
          <p:nvPr/>
        </p:nvSpPr>
        <p:spPr>
          <a:xfrm>
            <a:off x="2133817" y="1476054"/>
            <a:ext cx="31961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Midwife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GP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Sonographer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Consultant 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Surgeon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Anesthetist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Junior Doctor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Physiotherapist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Mental health professionals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Dietician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Nurse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Pharmacist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1E3EBF4-33A5-E545-BF76-9AF9BBEB6E50}"/>
              </a:ext>
            </a:extLst>
          </p:cNvPr>
          <p:cNvSpPr/>
          <p:nvPr/>
        </p:nvSpPr>
        <p:spPr>
          <a:xfrm>
            <a:off x="6735004" y="2861048"/>
            <a:ext cx="4237795" cy="1571252"/>
          </a:xfrm>
          <a:custGeom>
            <a:avLst/>
            <a:gdLst>
              <a:gd name="connsiteX0" fmla="*/ 0 w 4237795"/>
              <a:gd name="connsiteY0" fmla="*/ 261881 h 1571252"/>
              <a:gd name="connsiteX1" fmla="*/ 261881 w 4237795"/>
              <a:gd name="connsiteY1" fmla="*/ 0 h 1571252"/>
              <a:gd name="connsiteX2" fmla="*/ 843746 w 4237795"/>
              <a:gd name="connsiteY2" fmla="*/ 0 h 1571252"/>
              <a:gd name="connsiteX3" fmla="*/ 1462752 w 4237795"/>
              <a:gd name="connsiteY3" fmla="*/ 0 h 1571252"/>
              <a:gd name="connsiteX4" fmla="*/ 2118898 w 4237795"/>
              <a:gd name="connsiteY4" fmla="*/ 0 h 1571252"/>
              <a:gd name="connsiteX5" fmla="*/ 2775043 w 4237795"/>
              <a:gd name="connsiteY5" fmla="*/ 0 h 1571252"/>
              <a:gd name="connsiteX6" fmla="*/ 3319768 w 4237795"/>
              <a:gd name="connsiteY6" fmla="*/ 0 h 1571252"/>
              <a:gd name="connsiteX7" fmla="*/ 3975914 w 4237795"/>
              <a:gd name="connsiteY7" fmla="*/ 0 h 1571252"/>
              <a:gd name="connsiteX8" fmla="*/ 4237795 w 4237795"/>
              <a:gd name="connsiteY8" fmla="*/ 261881 h 1571252"/>
              <a:gd name="connsiteX9" fmla="*/ 4237795 w 4237795"/>
              <a:gd name="connsiteY9" fmla="*/ 796101 h 1571252"/>
              <a:gd name="connsiteX10" fmla="*/ 4237795 w 4237795"/>
              <a:gd name="connsiteY10" fmla="*/ 1309371 h 1571252"/>
              <a:gd name="connsiteX11" fmla="*/ 3975914 w 4237795"/>
              <a:gd name="connsiteY11" fmla="*/ 1571252 h 1571252"/>
              <a:gd name="connsiteX12" fmla="*/ 3356909 w 4237795"/>
              <a:gd name="connsiteY12" fmla="*/ 1571252 h 1571252"/>
              <a:gd name="connsiteX13" fmla="*/ 2737903 w 4237795"/>
              <a:gd name="connsiteY13" fmla="*/ 1571252 h 1571252"/>
              <a:gd name="connsiteX14" fmla="*/ 2118898 w 4237795"/>
              <a:gd name="connsiteY14" fmla="*/ 1571252 h 1571252"/>
              <a:gd name="connsiteX15" fmla="*/ 1574173 w 4237795"/>
              <a:gd name="connsiteY15" fmla="*/ 1571252 h 1571252"/>
              <a:gd name="connsiteX16" fmla="*/ 955167 w 4237795"/>
              <a:gd name="connsiteY16" fmla="*/ 1571252 h 1571252"/>
              <a:gd name="connsiteX17" fmla="*/ 261881 w 4237795"/>
              <a:gd name="connsiteY17" fmla="*/ 1571252 h 1571252"/>
              <a:gd name="connsiteX18" fmla="*/ 0 w 4237795"/>
              <a:gd name="connsiteY18" fmla="*/ 1309371 h 1571252"/>
              <a:gd name="connsiteX19" fmla="*/ 0 w 4237795"/>
              <a:gd name="connsiteY19" fmla="*/ 806576 h 1571252"/>
              <a:gd name="connsiteX20" fmla="*/ 0 w 4237795"/>
              <a:gd name="connsiteY20" fmla="*/ 261881 h 157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37795" h="1571252" fill="none" extrusionOk="0">
                <a:moveTo>
                  <a:pt x="0" y="261881"/>
                </a:moveTo>
                <a:cubicBezTo>
                  <a:pt x="-2388" y="99712"/>
                  <a:pt x="134533" y="-19408"/>
                  <a:pt x="261881" y="0"/>
                </a:cubicBezTo>
                <a:cubicBezTo>
                  <a:pt x="398659" y="-271"/>
                  <a:pt x="663078" y="-9328"/>
                  <a:pt x="843746" y="0"/>
                </a:cubicBezTo>
                <a:cubicBezTo>
                  <a:pt x="1024414" y="9328"/>
                  <a:pt x="1282378" y="-7988"/>
                  <a:pt x="1462752" y="0"/>
                </a:cubicBezTo>
                <a:cubicBezTo>
                  <a:pt x="1643126" y="7988"/>
                  <a:pt x="1986647" y="-28712"/>
                  <a:pt x="2118898" y="0"/>
                </a:cubicBezTo>
                <a:cubicBezTo>
                  <a:pt x="2251149" y="28712"/>
                  <a:pt x="2592774" y="-16779"/>
                  <a:pt x="2775043" y="0"/>
                </a:cubicBezTo>
                <a:cubicBezTo>
                  <a:pt x="2957312" y="16779"/>
                  <a:pt x="3096875" y="8380"/>
                  <a:pt x="3319768" y="0"/>
                </a:cubicBezTo>
                <a:cubicBezTo>
                  <a:pt x="3542661" y="-8380"/>
                  <a:pt x="3649371" y="26934"/>
                  <a:pt x="3975914" y="0"/>
                </a:cubicBezTo>
                <a:cubicBezTo>
                  <a:pt x="4119210" y="30332"/>
                  <a:pt x="4235825" y="92239"/>
                  <a:pt x="4237795" y="261881"/>
                </a:cubicBezTo>
                <a:cubicBezTo>
                  <a:pt x="4245826" y="398420"/>
                  <a:pt x="4224271" y="548760"/>
                  <a:pt x="4237795" y="796101"/>
                </a:cubicBezTo>
                <a:cubicBezTo>
                  <a:pt x="4251319" y="1043442"/>
                  <a:pt x="4239855" y="1184292"/>
                  <a:pt x="4237795" y="1309371"/>
                </a:cubicBezTo>
                <a:cubicBezTo>
                  <a:pt x="4215857" y="1479245"/>
                  <a:pt x="4139505" y="1600118"/>
                  <a:pt x="3975914" y="1571252"/>
                </a:cubicBezTo>
                <a:cubicBezTo>
                  <a:pt x="3673060" y="1596861"/>
                  <a:pt x="3543532" y="1598348"/>
                  <a:pt x="3356909" y="1571252"/>
                </a:cubicBezTo>
                <a:cubicBezTo>
                  <a:pt x="3170286" y="1544156"/>
                  <a:pt x="3035805" y="1555988"/>
                  <a:pt x="2737903" y="1571252"/>
                </a:cubicBezTo>
                <a:cubicBezTo>
                  <a:pt x="2440001" y="1586516"/>
                  <a:pt x="2255606" y="1600168"/>
                  <a:pt x="2118898" y="1571252"/>
                </a:cubicBezTo>
                <a:cubicBezTo>
                  <a:pt x="1982190" y="1542336"/>
                  <a:pt x="1767369" y="1554749"/>
                  <a:pt x="1574173" y="1571252"/>
                </a:cubicBezTo>
                <a:cubicBezTo>
                  <a:pt x="1380977" y="1587755"/>
                  <a:pt x="1112037" y="1563010"/>
                  <a:pt x="955167" y="1571252"/>
                </a:cubicBezTo>
                <a:cubicBezTo>
                  <a:pt x="798297" y="1579494"/>
                  <a:pt x="593814" y="1596421"/>
                  <a:pt x="261881" y="1571252"/>
                </a:cubicBezTo>
                <a:cubicBezTo>
                  <a:pt x="123301" y="1579158"/>
                  <a:pt x="-3278" y="1465329"/>
                  <a:pt x="0" y="1309371"/>
                </a:cubicBezTo>
                <a:cubicBezTo>
                  <a:pt x="-2408" y="1123477"/>
                  <a:pt x="3237" y="1020249"/>
                  <a:pt x="0" y="806576"/>
                </a:cubicBezTo>
                <a:cubicBezTo>
                  <a:pt x="-3237" y="592903"/>
                  <a:pt x="19049" y="447852"/>
                  <a:pt x="0" y="261881"/>
                </a:cubicBezTo>
                <a:close/>
              </a:path>
              <a:path w="4237795" h="1571252" stroke="0" extrusionOk="0">
                <a:moveTo>
                  <a:pt x="0" y="261881"/>
                </a:moveTo>
                <a:cubicBezTo>
                  <a:pt x="17480" y="132860"/>
                  <a:pt x="92493" y="14684"/>
                  <a:pt x="261881" y="0"/>
                </a:cubicBezTo>
                <a:cubicBezTo>
                  <a:pt x="379060" y="-21731"/>
                  <a:pt x="650679" y="24766"/>
                  <a:pt x="806606" y="0"/>
                </a:cubicBezTo>
                <a:cubicBezTo>
                  <a:pt x="962534" y="-24766"/>
                  <a:pt x="1166972" y="6747"/>
                  <a:pt x="1388471" y="0"/>
                </a:cubicBezTo>
                <a:cubicBezTo>
                  <a:pt x="1609970" y="-6747"/>
                  <a:pt x="1722273" y="5332"/>
                  <a:pt x="1970336" y="0"/>
                </a:cubicBezTo>
                <a:cubicBezTo>
                  <a:pt x="2218400" y="-5332"/>
                  <a:pt x="2357953" y="-8043"/>
                  <a:pt x="2663622" y="0"/>
                </a:cubicBezTo>
                <a:cubicBezTo>
                  <a:pt x="2969291" y="8043"/>
                  <a:pt x="3016130" y="-15228"/>
                  <a:pt x="3245488" y="0"/>
                </a:cubicBezTo>
                <a:cubicBezTo>
                  <a:pt x="3474846" y="15228"/>
                  <a:pt x="3751437" y="-35754"/>
                  <a:pt x="3975914" y="0"/>
                </a:cubicBezTo>
                <a:cubicBezTo>
                  <a:pt x="4104092" y="-27155"/>
                  <a:pt x="4250839" y="110114"/>
                  <a:pt x="4237795" y="261881"/>
                </a:cubicBezTo>
                <a:cubicBezTo>
                  <a:pt x="4217708" y="532760"/>
                  <a:pt x="4261504" y="637578"/>
                  <a:pt x="4237795" y="806576"/>
                </a:cubicBezTo>
                <a:cubicBezTo>
                  <a:pt x="4214086" y="975574"/>
                  <a:pt x="4255352" y="1072542"/>
                  <a:pt x="4237795" y="1309371"/>
                </a:cubicBezTo>
                <a:cubicBezTo>
                  <a:pt x="4241265" y="1453463"/>
                  <a:pt x="4121839" y="1578814"/>
                  <a:pt x="3975914" y="1571252"/>
                </a:cubicBezTo>
                <a:cubicBezTo>
                  <a:pt x="3764531" y="1573204"/>
                  <a:pt x="3454288" y="1577866"/>
                  <a:pt x="3282628" y="1571252"/>
                </a:cubicBezTo>
                <a:cubicBezTo>
                  <a:pt x="3110968" y="1564638"/>
                  <a:pt x="2880309" y="1574939"/>
                  <a:pt x="2737903" y="1571252"/>
                </a:cubicBezTo>
                <a:cubicBezTo>
                  <a:pt x="2595498" y="1567565"/>
                  <a:pt x="2347321" y="1582684"/>
                  <a:pt x="2193178" y="1571252"/>
                </a:cubicBezTo>
                <a:cubicBezTo>
                  <a:pt x="2039035" y="1559820"/>
                  <a:pt x="1890993" y="1557816"/>
                  <a:pt x="1611313" y="1571252"/>
                </a:cubicBezTo>
                <a:cubicBezTo>
                  <a:pt x="1331634" y="1584688"/>
                  <a:pt x="1146190" y="1562493"/>
                  <a:pt x="1029448" y="1571252"/>
                </a:cubicBezTo>
                <a:cubicBezTo>
                  <a:pt x="912707" y="1580011"/>
                  <a:pt x="538080" y="1589674"/>
                  <a:pt x="261881" y="1571252"/>
                </a:cubicBezTo>
                <a:cubicBezTo>
                  <a:pt x="113544" y="1581116"/>
                  <a:pt x="1894" y="1434595"/>
                  <a:pt x="0" y="1309371"/>
                </a:cubicBezTo>
                <a:cubicBezTo>
                  <a:pt x="21743" y="1158557"/>
                  <a:pt x="-7013" y="898360"/>
                  <a:pt x="0" y="775151"/>
                </a:cubicBezTo>
                <a:cubicBezTo>
                  <a:pt x="7013" y="651942"/>
                  <a:pt x="1031" y="469375"/>
                  <a:pt x="0" y="26188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AAA727-0DEF-AB40-96B7-0A4F53F47873}"/>
              </a:ext>
            </a:extLst>
          </p:cNvPr>
          <p:cNvSpPr txBox="1"/>
          <p:nvPr/>
        </p:nvSpPr>
        <p:spPr>
          <a:xfrm>
            <a:off x="7112216" y="2861048"/>
            <a:ext cx="357338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Prenatal &amp; postnatal depression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Mobility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Birth injury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54EC94E-AE6A-4142-BB7C-B0141188A672}"/>
              </a:ext>
            </a:extLst>
          </p:cNvPr>
          <p:cNvCxnSpPr>
            <a:cxnSpLocks/>
          </p:cNvCxnSpPr>
          <p:nvPr/>
        </p:nvCxnSpPr>
        <p:spPr>
          <a:xfrm flipV="1">
            <a:off x="5266044" y="3699575"/>
            <a:ext cx="1846173" cy="461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2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7AA9323-CDFE-204C-B126-BF8BDE5DC0B4}"/>
              </a:ext>
            </a:extLst>
          </p:cNvPr>
          <p:cNvSpPr/>
          <p:nvPr/>
        </p:nvSpPr>
        <p:spPr>
          <a:xfrm>
            <a:off x="706510" y="1590619"/>
            <a:ext cx="3257170" cy="3137654"/>
          </a:xfrm>
          <a:custGeom>
            <a:avLst/>
            <a:gdLst>
              <a:gd name="connsiteX0" fmla="*/ 0 w 3257170"/>
              <a:gd name="connsiteY0" fmla="*/ 522953 h 3137654"/>
              <a:gd name="connsiteX1" fmla="*/ 522953 w 3257170"/>
              <a:gd name="connsiteY1" fmla="*/ 0 h 3137654"/>
              <a:gd name="connsiteX2" fmla="*/ 1119994 w 3257170"/>
              <a:gd name="connsiteY2" fmla="*/ 0 h 3137654"/>
              <a:gd name="connsiteX3" fmla="*/ 1694923 w 3257170"/>
              <a:gd name="connsiteY3" fmla="*/ 0 h 3137654"/>
              <a:gd name="connsiteX4" fmla="*/ 2247739 w 3257170"/>
              <a:gd name="connsiteY4" fmla="*/ 0 h 3137654"/>
              <a:gd name="connsiteX5" fmla="*/ 2734217 w 3257170"/>
              <a:gd name="connsiteY5" fmla="*/ 0 h 3137654"/>
              <a:gd name="connsiteX6" fmla="*/ 3257170 w 3257170"/>
              <a:gd name="connsiteY6" fmla="*/ 522953 h 3137654"/>
              <a:gd name="connsiteX7" fmla="*/ 3257170 w 3257170"/>
              <a:gd name="connsiteY7" fmla="*/ 1157450 h 3137654"/>
              <a:gd name="connsiteX8" fmla="*/ 3257170 w 3257170"/>
              <a:gd name="connsiteY8" fmla="*/ 1854699 h 3137654"/>
              <a:gd name="connsiteX9" fmla="*/ 3257170 w 3257170"/>
              <a:gd name="connsiteY9" fmla="*/ 2614701 h 3137654"/>
              <a:gd name="connsiteX10" fmla="*/ 2734217 w 3257170"/>
              <a:gd name="connsiteY10" fmla="*/ 3137654 h 3137654"/>
              <a:gd name="connsiteX11" fmla="*/ 2159288 w 3257170"/>
              <a:gd name="connsiteY11" fmla="*/ 3137654 h 3137654"/>
              <a:gd name="connsiteX12" fmla="*/ 1672810 w 3257170"/>
              <a:gd name="connsiteY12" fmla="*/ 3137654 h 3137654"/>
              <a:gd name="connsiteX13" fmla="*/ 1075769 w 3257170"/>
              <a:gd name="connsiteY13" fmla="*/ 3137654 h 3137654"/>
              <a:gd name="connsiteX14" fmla="*/ 522953 w 3257170"/>
              <a:gd name="connsiteY14" fmla="*/ 3137654 h 3137654"/>
              <a:gd name="connsiteX15" fmla="*/ 0 w 3257170"/>
              <a:gd name="connsiteY15" fmla="*/ 2614701 h 3137654"/>
              <a:gd name="connsiteX16" fmla="*/ 0 w 3257170"/>
              <a:gd name="connsiteY16" fmla="*/ 1875617 h 3137654"/>
              <a:gd name="connsiteX17" fmla="*/ 0 w 3257170"/>
              <a:gd name="connsiteY17" fmla="*/ 1178367 h 3137654"/>
              <a:gd name="connsiteX18" fmla="*/ 0 w 3257170"/>
              <a:gd name="connsiteY18" fmla="*/ 522953 h 313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57170" h="3137654" fill="none" extrusionOk="0">
                <a:moveTo>
                  <a:pt x="0" y="522953"/>
                </a:moveTo>
                <a:cubicBezTo>
                  <a:pt x="-64076" y="208504"/>
                  <a:pt x="227427" y="8075"/>
                  <a:pt x="522953" y="0"/>
                </a:cubicBezTo>
                <a:cubicBezTo>
                  <a:pt x="732448" y="27525"/>
                  <a:pt x="867697" y="14639"/>
                  <a:pt x="1119994" y="0"/>
                </a:cubicBezTo>
                <a:cubicBezTo>
                  <a:pt x="1372291" y="-14639"/>
                  <a:pt x="1577129" y="-22150"/>
                  <a:pt x="1694923" y="0"/>
                </a:cubicBezTo>
                <a:cubicBezTo>
                  <a:pt x="1812717" y="22150"/>
                  <a:pt x="2017797" y="-7483"/>
                  <a:pt x="2247739" y="0"/>
                </a:cubicBezTo>
                <a:cubicBezTo>
                  <a:pt x="2477681" y="7483"/>
                  <a:pt x="2573167" y="14450"/>
                  <a:pt x="2734217" y="0"/>
                </a:cubicBezTo>
                <a:cubicBezTo>
                  <a:pt x="3021041" y="46111"/>
                  <a:pt x="3248797" y="220432"/>
                  <a:pt x="3257170" y="522953"/>
                </a:cubicBezTo>
                <a:cubicBezTo>
                  <a:pt x="3235620" y="656952"/>
                  <a:pt x="3275281" y="885294"/>
                  <a:pt x="3257170" y="1157450"/>
                </a:cubicBezTo>
                <a:cubicBezTo>
                  <a:pt x="3239059" y="1429606"/>
                  <a:pt x="3259654" y="1688773"/>
                  <a:pt x="3257170" y="1854699"/>
                </a:cubicBezTo>
                <a:cubicBezTo>
                  <a:pt x="3254686" y="2020625"/>
                  <a:pt x="3260977" y="2420859"/>
                  <a:pt x="3257170" y="2614701"/>
                </a:cubicBezTo>
                <a:cubicBezTo>
                  <a:pt x="3263949" y="2871269"/>
                  <a:pt x="3025939" y="3150669"/>
                  <a:pt x="2734217" y="3137654"/>
                </a:cubicBezTo>
                <a:cubicBezTo>
                  <a:pt x="2536312" y="3156956"/>
                  <a:pt x="2432406" y="3159615"/>
                  <a:pt x="2159288" y="3137654"/>
                </a:cubicBezTo>
                <a:cubicBezTo>
                  <a:pt x="1886170" y="3115693"/>
                  <a:pt x="1849171" y="3127741"/>
                  <a:pt x="1672810" y="3137654"/>
                </a:cubicBezTo>
                <a:cubicBezTo>
                  <a:pt x="1496449" y="3147567"/>
                  <a:pt x="1323863" y="3110509"/>
                  <a:pt x="1075769" y="3137654"/>
                </a:cubicBezTo>
                <a:cubicBezTo>
                  <a:pt x="827675" y="3164799"/>
                  <a:pt x="772506" y="3148681"/>
                  <a:pt x="522953" y="3137654"/>
                </a:cubicBezTo>
                <a:cubicBezTo>
                  <a:pt x="258266" y="3147608"/>
                  <a:pt x="-42016" y="2872428"/>
                  <a:pt x="0" y="2614701"/>
                </a:cubicBezTo>
                <a:cubicBezTo>
                  <a:pt x="2574" y="2248557"/>
                  <a:pt x="-24590" y="2238671"/>
                  <a:pt x="0" y="1875617"/>
                </a:cubicBezTo>
                <a:cubicBezTo>
                  <a:pt x="24590" y="1512563"/>
                  <a:pt x="28885" y="1338442"/>
                  <a:pt x="0" y="1178367"/>
                </a:cubicBezTo>
                <a:cubicBezTo>
                  <a:pt x="-28885" y="1018292"/>
                  <a:pt x="-30339" y="670146"/>
                  <a:pt x="0" y="522953"/>
                </a:cubicBezTo>
                <a:close/>
              </a:path>
              <a:path w="3257170" h="3137654" stroke="0" extrusionOk="0">
                <a:moveTo>
                  <a:pt x="0" y="522953"/>
                </a:moveTo>
                <a:cubicBezTo>
                  <a:pt x="41812" y="271477"/>
                  <a:pt x="212719" y="12703"/>
                  <a:pt x="522953" y="0"/>
                </a:cubicBezTo>
                <a:cubicBezTo>
                  <a:pt x="753281" y="-12509"/>
                  <a:pt x="859553" y="-17149"/>
                  <a:pt x="1031544" y="0"/>
                </a:cubicBezTo>
                <a:cubicBezTo>
                  <a:pt x="1203535" y="17149"/>
                  <a:pt x="1429871" y="-22105"/>
                  <a:pt x="1562247" y="0"/>
                </a:cubicBezTo>
                <a:cubicBezTo>
                  <a:pt x="1694623" y="22105"/>
                  <a:pt x="1848520" y="4276"/>
                  <a:pt x="2092950" y="0"/>
                </a:cubicBezTo>
                <a:cubicBezTo>
                  <a:pt x="2337380" y="-4276"/>
                  <a:pt x="2501233" y="-7232"/>
                  <a:pt x="2734217" y="0"/>
                </a:cubicBezTo>
                <a:cubicBezTo>
                  <a:pt x="3019101" y="-19746"/>
                  <a:pt x="3293300" y="237087"/>
                  <a:pt x="3257170" y="522953"/>
                </a:cubicBezTo>
                <a:cubicBezTo>
                  <a:pt x="3224983" y="775985"/>
                  <a:pt x="3239853" y="954198"/>
                  <a:pt x="3257170" y="1178367"/>
                </a:cubicBezTo>
                <a:cubicBezTo>
                  <a:pt x="3274487" y="1402536"/>
                  <a:pt x="3283281" y="1672074"/>
                  <a:pt x="3257170" y="1833782"/>
                </a:cubicBezTo>
                <a:cubicBezTo>
                  <a:pt x="3231059" y="1995490"/>
                  <a:pt x="3252351" y="2307664"/>
                  <a:pt x="3257170" y="2614701"/>
                </a:cubicBezTo>
                <a:cubicBezTo>
                  <a:pt x="3324017" y="2923757"/>
                  <a:pt x="3030510" y="3138062"/>
                  <a:pt x="2734217" y="3137654"/>
                </a:cubicBezTo>
                <a:cubicBezTo>
                  <a:pt x="2555049" y="3119075"/>
                  <a:pt x="2363135" y="3136790"/>
                  <a:pt x="2225626" y="3137654"/>
                </a:cubicBezTo>
                <a:cubicBezTo>
                  <a:pt x="2088117" y="3138518"/>
                  <a:pt x="1827005" y="3113145"/>
                  <a:pt x="1650698" y="3137654"/>
                </a:cubicBezTo>
                <a:cubicBezTo>
                  <a:pt x="1474391" y="3162163"/>
                  <a:pt x="1385945" y="3154069"/>
                  <a:pt x="1142107" y="3137654"/>
                </a:cubicBezTo>
                <a:cubicBezTo>
                  <a:pt x="898269" y="3121239"/>
                  <a:pt x="678055" y="3122086"/>
                  <a:pt x="522953" y="3137654"/>
                </a:cubicBezTo>
                <a:cubicBezTo>
                  <a:pt x="251421" y="3146904"/>
                  <a:pt x="61184" y="2932132"/>
                  <a:pt x="0" y="2614701"/>
                </a:cubicBezTo>
                <a:cubicBezTo>
                  <a:pt x="30062" y="2403032"/>
                  <a:pt x="12798" y="2256285"/>
                  <a:pt x="0" y="1980204"/>
                </a:cubicBezTo>
                <a:cubicBezTo>
                  <a:pt x="-12798" y="1704123"/>
                  <a:pt x="17754" y="1628690"/>
                  <a:pt x="0" y="1345707"/>
                </a:cubicBezTo>
                <a:cubicBezTo>
                  <a:pt x="-17754" y="1062724"/>
                  <a:pt x="-22673" y="714904"/>
                  <a:pt x="0" y="52295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775722AD-E5D4-FB48-B901-6A5DBAE3F8E7}"/>
              </a:ext>
            </a:extLst>
          </p:cNvPr>
          <p:cNvSpPr/>
          <p:nvPr/>
        </p:nvSpPr>
        <p:spPr>
          <a:xfrm>
            <a:off x="309484" y="236733"/>
            <a:ext cx="3792616" cy="806157"/>
          </a:xfrm>
          <a:custGeom>
            <a:avLst/>
            <a:gdLst>
              <a:gd name="connsiteX0" fmla="*/ 0 w 3792616"/>
              <a:gd name="connsiteY0" fmla="*/ 134362 h 806157"/>
              <a:gd name="connsiteX1" fmla="*/ 134362 w 3792616"/>
              <a:gd name="connsiteY1" fmla="*/ 0 h 806157"/>
              <a:gd name="connsiteX2" fmla="*/ 792155 w 3792616"/>
              <a:gd name="connsiteY2" fmla="*/ 0 h 806157"/>
              <a:gd name="connsiteX3" fmla="*/ 1414709 w 3792616"/>
              <a:gd name="connsiteY3" fmla="*/ 0 h 806157"/>
              <a:gd name="connsiteX4" fmla="*/ 2002025 w 3792616"/>
              <a:gd name="connsiteY4" fmla="*/ 0 h 806157"/>
              <a:gd name="connsiteX5" fmla="*/ 2589340 w 3792616"/>
              <a:gd name="connsiteY5" fmla="*/ 0 h 806157"/>
              <a:gd name="connsiteX6" fmla="*/ 3658254 w 3792616"/>
              <a:gd name="connsiteY6" fmla="*/ 0 h 806157"/>
              <a:gd name="connsiteX7" fmla="*/ 3792616 w 3792616"/>
              <a:gd name="connsiteY7" fmla="*/ 134362 h 806157"/>
              <a:gd name="connsiteX8" fmla="*/ 3792616 w 3792616"/>
              <a:gd name="connsiteY8" fmla="*/ 671795 h 806157"/>
              <a:gd name="connsiteX9" fmla="*/ 3658254 w 3792616"/>
              <a:gd name="connsiteY9" fmla="*/ 806157 h 806157"/>
              <a:gd name="connsiteX10" fmla="*/ 3035700 w 3792616"/>
              <a:gd name="connsiteY10" fmla="*/ 806157 h 806157"/>
              <a:gd name="connsiteX11" fmla="*/ 2518862 w 3792616"/>
              <a:gd name="connsiteY11" fmla="*/ 806157 h 806157"/>
              <a:gd name="connsiteX12" fmla="*/ 2037264 w 3792616"/>
              <a:gd name="connsiteY12" fmla="*/ 806157 h 806157"/>
              <a:gd name="connsiteX13" fmla="*/ 1379471 w 3792616"/>
              <a:gd name="connsiteY13" fmla="*/ 806157 h 806157"/>
              <a:gd name="connsiteX14" fmla="*/ 897872 w 3792616"/>
              <a:gd name="connsiteY14" fmla="*/ 806157 h 806157"/>
              <a:gd name="connsiteX15" fmla="*/ 134362 w 3792616"/>
              <a:gd name="connsiteY15" fmla="*/ 806157 h 806157"/>
              <a:gd name="connsiteX16" fmla="*/ 0 w 3792616"/>
              <a:gd name="connsiteY16" fmla="*/ 671795 h 806157"/>
              <a:gd name="connsiteX17" fmla="*/ 0 w 3792616"/>
              <a:gd name="connsiteY17" fmla="*/ 134362 h 80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92616" h="806157" fill="none" extrusionOk="0">
                <a:moveTo>
                  <a:pt x="0" y="134362"/>
                </a:moveTo>
                <a:cubicBezTo>
                  <a:pt x="-9019" y="56548"/>
                  <a:pt x="49003" y="13427"/>
                  <a:pt x="134362" y="0"/>
                </a:cubicBezTo>
                <a:cubicBezTo>
                  <a:pt x="371590" y="26407"/>
                  <a:pt x="597748" y="-31423"/>
                  <a:pt x="792155" y="0"/>
                </a:cubicBezTo>
                <a:cubicBezTo>
                  <a:pt x="986562" y="31423"/>
                  <a:pt x="1160977" y="12464"/>
                  <a:pt x="1414709" y="0"/>
                </a:cubicBezTo>
                <a:cubicBezTo>
                  <a:pt x="1668441" y="-12464"/>
                  <a:pt x="1744359" y="-20458"/>
                  <a:pt x="2002025" y="0"/>
                </a:cubicBezTo>
                <a:cubicBezTo>
                  <a:pt x="2259691" y="20458"/>
                  <a:pt x="2471318" y="4184"/>
                  <a:pt x="2589340" y="0"/>
                </a:cubicBezTo>
                <a:cubicBezTo>
                  <a:pt x="2707363" y="-4184"/>
                  <a:pt x="3365782" y="-40911"/>
                  <a:pt x="3658254" y="0"/>
                </a:cubicBezTo>
                <a:cubicBezTo>
                  <a:pt x="3731479" y="-7514"/>
                  <a:pt x="3794887" y="69962"/>
                  <a:pt x="3792616" y="134362"/>
                </a:cubicBezTo>
                <a:cubicBezTo>
                  <a:pt x="3794917" y="255229"/>
                  <a:pt x="3771773" y="403266"/>
                  <a:pt x="3792616" y="671795"/>
                </a:cubicBezTo>
                <a:cubicBezTo>
                  <a:pt x="3792139" y="756812"/>
                  <a:pt x="3732047" y="800918"/>
                  <a:pt x="3658254" y="806157"/>
                </a:cubicBezTo>
                <a:cubicBezTo>
                  <a:pt x="3386697" y="807036"/>
                  <a:pt x="3264368" y="813855"/>
                  <a:pt x="3035700" y="806157"/>
                </a:cubicBezTo>
                <a:cubicBezTo>
                  <a:pt x="2807032" y="798459"/>
                  <a:pt x="2637887" y="815890"/>
                  <a:pt x="2518862" y="806157"/>
                </a:cubicBezTo>
                <a:cubicBezTo>
                  <a:pt x="2399837" y="796424"/>
                  <a:pt x="2248842" y="784140"/>
                  <a:pt x="2037264" y="806157"/>
                </a:cubicBezTo>
                <a:cubicBezTo>
                  <a:pt x="1825686" y="828174"/>
                  <a:pt x="1700655" y="799977"/>
                  <a:pt x="1379471" y="806157"/>
                </a:cubicBezTo>
                <a:cubicBezTo>
                  <a:pt x="1058287" y="812337"/>
                  <a:pt x="994896" y="819003"/>
                  <a:pt x="897872" y="806157"/>
                </a:cubicBezTo>
                <a:cubicBezTo>
                  <a:pt x="800848" y="793311"/>
                  <a:pt x="293374" y="830965"/>
                  <a:pt x="134362" y="806157"/>
                </a:cubicBezTo>
                <a:cubicBezTo>
                  <a:pt x="58969" y="793524"/>
                  <a:pt x="3561" y="735234"/>
                  <a:pt x="0" y="671795"/>
                </a:cubicBezTo>
                <a:cubicBezTo>
                  <a:pt x="15957" y="412053"/>
                  <a:pt x="-21134" y="402325"/>
                  <a:pt x="0" y="134362"/>
                </a:cubicBezTo>
                <a:close/>
              </a:path>
              <a:path w="3792616" h="806157" stroke="0" extrusionOk="0">
                <a:moveTo>
                  <a:pt x="0" y="134362"/>
                </a:moveTo>
                <a:cubicBezTo>
                  <a:pt x="8502" y="67749"/>
                  <a:pt x="53151" y="4155"/>
                  <a:pt x="134362" y="0"/>
                </a:cubicBezTo>
                <a:cubicBezTo>
                  <a:pt x="242284" y="12008"/>
                  <a:pt x="437884" y="14931"/>
                  <a:pt x="651199" y="0"/>
                </a:cubicBezTo>
                <a:cubicBezTo>
                  <a:pt x="864514" y="-14931"/>
                  <a:pt x="1082943" y="-17256"/>
                  <a:pt x="1203276" y="0"/>
                </a:cubicBezTo>
                <a:cubicBezTo>
                  <a:pt x="1323609" y="17256"/>
                  <a:pt x="1549771" y="4813"/>
                  <a:pt x="1755352" y="0"/>
                </a:cubicBezTo>
                <a:cubicBezTo>
                  <a:pt x="1960933" y="-4813"/>
                  <a:pt x="2137001" y="15949"/>
                  <a:pt x="2413145" y="0"/>
                </a:cubicBezTo>
                <a:cubicBezTo>
                  <a:pt x="2689289" y="-15949"/>
                  <a:pt x="2806314" y="16884"/>
                  <a:pt x="2965222" y="0"/>
                </a:cubicBezTo>
                <a:cubicBezTo>
                  <a:pt x="3124130" y="-16884"/>
                  <a:pt x="3321617" y="32272"/>
                  <a:pt x="3658254" y="0"/>
                </a:cubicBezTo>
                <a:cubicBezTo>
                  <a:pt x="3731442" y="-1680"/>
                  <a:pt x="3801244" y="55437"/>
                  <a:pt x="3792616" y="134362"/>
                </a:cubicBezTo>
                <a:cubicBezTo>
                  <a:pt x="3799347" y="360173"/>
                  <a:pt x="3776066" y="468855"/>
                  <a:pt x="3792616" y="671795"/>
                </a:cubicBezTo>
                <a:cubicBezTo>
                  <a:pt x="3798482" y="747777"/>
                  <a:pt x="3738360" y="806479"/>
                  <a:pt x="3658254" y="806157"/>
                </a:cubicBezTo>
                <a:cubicBezTo>
                  <a:pt x="3495852" y="798005"/>
                  <a:pt x="3302109" y="819342"/>
                  <a:pt x="3141417" y="806157"/>
                </a:cubicBezTo>
                <a:cubicBezTo>
                  <a:pt x="2980725" y="792972"/>
                  <a:pt x="2826339" y="802740"/>
                  <a:pt x="2518862" y="806157"/>
                </a:cubicBezTo>
                <a:cubicBezTo>
                  <a:pt x="2211386" y="809574"/>
                  <a:pt x="2116353" y="799217"/>
                  <a:pt x="2002025" y="806157"/>
                </a:cubicBezTo>
                <a:cubicBezTo>
                  <a:pt x="1887697" y="813097"/>
                  <a:pt x="1722631" y="830474"/>
                  <a:pt x="1485187" y="806157"/>
                </a:cubicBezTo>
                <a:cubicBezTo>
                  <a:pt x="1247743" y="781840"/>
                  <a:pt x="1095680" y="796339"/>
                  <a:pt x="933111" y="806157"/>
                </a:cubicBezTo>
                <a:cubicBezTo>
                  <a:pt x="770542" y="815975"/>
                  <a:pt x="420923" y="818198"/>
                  <a:pt x="134362" y="806157"/>
                </a:cubicBezTo>
                <a:cubicBezTo>
                  <a:pt x="59003" y="821745"/>
                  <a:pt x="-1386" y="729006"/>
                  <a:pt x="0" y="671795"/>
                </a:cubicBezTo>
                <a:cubicBezTo>
                  <a:pt x="8105" y="528815"/>
                  <a:pt x="12145" y="391548"/>
                  <a:pt x="0" y="13436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212F934-87E4-6B4B-B663-81ED304BF951}"/>
              </a:ext>
            </a:extLst>
          </p:cNvPr>
          <p:cNvSpPr txBox="1"/>
          <p:nvPr/>
        </p:nvSpPr>
        <p:spPr>
          <a:xfrm>
            <a:off x="342312" y="408978"/>
            <a:ext cx="664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Research I met as a patient 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7A9A3E3C-7AB4-B24F-82BD-CA8FB1D64D54}"/>
              </a:ext>
            </a:extLst>
          </p:cNvPr>
          <p:cNvSpPr/>
          <p:nvPr/>
        </p:nvSpPr>
        <p:spPr>
          <a:xfrm>
            <a:off x="4467415" y="1590619"/>
            <a:ext cx="3257170" cy="3137654"/>
          </a:xfrm>
          <a:custGeom>
            <a:avLst/>
            <a:gdLst>
              <a:gd name="connsiteX0" fmla="*/ 0 w 3257170"/>
              <a:gd name="connsiteY0" fmla="*/ 522953 h 3137654"/>
              <a:gd name="connsiteX1" fmla="*/ 522953 w 3257170"/>
              <a:gd name="connsiteY1" fmla="*/ 0 h 3137654"/>
              <a:gd name="connsiteX2" fmla="*/ 1119994 w 3257170"/>
              <a:gd name="connsiteY2" fmla="*/ 0 h 3137654"/>
              <a:gd name="connsiteX3" fmla="*/ 1694923 w 3257170"/>
              <a:gd name="connsiteY3" fmla="*/ 0 h 3137654"/>
              <a:gd name="connsiteX4" fmla="*/ 2247739 w 3257170"/>
              <a:gd name="connsiteY4" fmla="*/ 0 h 3137654"/>
              <a:gd name="connsiteX5" fmla="*/ 2734217 w 3257170"/>
              <a:gd name="connsiteY5" fmla="*/ 0 h 3137654"/>
              <a:gd name="connsiteX6" fmla="*/ 3257170 w 3257170"/>
              <a:gd name="connsiteY6" fmla="*/ 522953 h 3137654"/>
              <a:gd name="connsiteX7" fmla="*/ 3257170 w 3257170"/>
              <a:gd name="connsiteY7" fmla="*/ 1157450 h 3137654"/>
              <a:gd name="connsiteX8" fmla="*/ 3257170 w 3257170"/>
              <a:gd name="connsiteY8" fmla="*/ 1854699 h 3137654"/>
              <a:gd name="connsiteX9" fmla="*/ 3257170 w 3257170"/>
              <a:gd name="connsiteY9" fmla="*/ 2614701 h 3137654"/>
              <a:gd name="connsiteX10" fmla="*/ 2734217 w 3257170"/>
              <a:gd name="connsiteY10" fmla="*/ 3137654 h 3137654"/>
              <a:gd name="connsiteX11" fmla="*/ 2159288 w 3257170"/>
              <a:gd name="connsiteY11" fmla="*/ 3137654 h 3137654"/>
              <a:gd name="connsiteX12" fmla="*/ 1672810 w 3257170"/>
              <a:gd name="connsiteY12" fmla="*/ 3137654 h 3137654"/>
              <a:gd name="connsiteX13" fmla="*/ 1075769 w 3257170"/>
              <a:gd name="connsiteY13" fmla="*/ 3137654 h 3137654"/>
              <a:gd name="connsiteX14" fmla="*/ 522953 w 3257170"/>
              <a:gd name="connsiteY14" fmla="*/ 3137654 h 3137654"/>
              <a:gd name="connsiteX15" fmla="*/ 0 w 3257170"/>
              <a:gd name="connsiteY15" fmla="*/ 2614701 h 3137654"/>
              <a:gd name="connsiteX16" fmla="*/ 0 w 3257170"/>
              <a:gd name="connsiteY16" fmla="*/ 1875617 h 3137654"/>
              <a:gd name="connsiteX17" fmla="*/ 0 w 3257170"/>
              <a:gd name="connsiteY17" fmla="*/ 1178367 h 3137654"/>
              <a:gd name="connsiteX18" fmla="*/ 0 w 3257170"/>
              <a:gd name="connsiteY18" fmla="*/ 522953 h 313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57170" h="3137654" fill="none" extrusionOk="0">
                <a:moveTo>
                  <a:pt x="0" y="522953"/>
                </a:moveTo>
                <a:cubicBezTo>
                  <a:pt x="-64076" y="208504"/>
                  <a:pt x="227427" y="8075"/>
                  <a:pt x="522953" y="0"/>
                </a:cubicBezTo>
                <a:cubicBezTo>
                  <a:pt x="732448" y="27525"/>
                  <a:pt x="867697" y="14639"/>
                  <a:pt x="1119994" y="0"/>
                </a:cubicBezTo>
                <a:cubicBezTo>
                  <a:pt x="1372291" y="-14639"/>
                  <a:pt x="1577129" y="-22150"/>
                  <a:pt x="1694923" y="0"/>
                </a:cubicBezTo>
                <a:cubicBezTo>
                  <a:pt x="1812717" y="22150"/>
                  <a:pt x="2017797" y="-7483"/>
                  <a:pt x="2247739" y="0"/>
                </a:cubicBezTo>
                <a:cubicBezTo>
                  <a:pt x="2477681" y="7483"/>
                  <a:pt x="2573167" y="14450"/>
                  <a:pt x="2734217" y="0"/>
                </a:cubicBezTo>
                <a:cubicBezTo>
                  <a:pt x="3021041" y="46111"/>
                  <a:pt x="3248797" y="220432"/>
                  <a:pt x="3257170" y="522953"/>
                </a:cubicBezTo>
                <a:cubicBezTo>
                  <a:pt x="3235620" y="656952"/>
                  <a:pt x="3275281" y="885294"/>
                  <a:pt x="3257170" y="1157450"/>
                </a:cubicBezTo>
                <a:cubicBezTo>
                  <a:pt x="3239059" y="1429606"/>
                  <a:pt x="3259654" y="1688773"/>
                  <a:pt x="3257170" y="1854699"/>
                </a:cubicBezTo>
                <a:cubicBezTo>
                  <a:pt x="3254686" y="2020625"/>
                  <a:pt x="3260977" y="2420859"/>
                  <a:pt x="3257170" y="2614701"/>
                </a:cubicBezTo>
                <a:cubicBezTo>
                  <a:pt x="3263949" y="2871269"/>
                  <a:pt x="3025939" y="3150669"/>
                  <a:pt x="2734217" y="3137654"/>
                </a:cubicBezTo>
                <a:cubicBezTo>
                  <a:pt x="2536312" y="3156956"/>
                  <a:pt x="2432406" y="3159615"/>
                  <a:pt x="2159288" y="3137654"/>
                </a:cubicBezTo>
                <a:cubicBezTo>
                  <a:pt x="1886170" y="3115693"/>
                  <a:pt x="1849171" y="3127741"/>
                  <a:pt x="1672810" y="3137654"/>
                </a:cubicBezTo>
                <a:cubicBezTo>
                  <a:pt x="1496449" y="3147567"/>
                  <a:pt x="1323863" y="3110509"/>
                  <a:pt x="1075769" y="3137654"/>
                </a:cubicBezTo>
                <a:cubicBezTo>
                  <a:pt x="827675" y="3164799"/>
                  <a:pt x="772506" y="3148681"/>
                  <a:pt x="522953" y="3137654"/>
                </a:cubicBezTo>
                <a:cubicBezTo>
                  <a:pt x="258266" y="3147608"/>
                  <a:pt x="-42016" y="2872428"/>
                  <a:pt x="0" y="2614701"/>
                </a:cubicBezTo>
                <a:cubicBezTo>
                  <a:pt x="2574" y="2248557"/>
                  <a:pt x="-24590" y="2238671"/>
                  <a:pt x="0" y="1875617"/>
                </a:cubicBezTo>
                <a:cubicBezTo>
                  <a:pt x="24590" y="1512563"/>
                  <a:pt x="28885" y="1338442"/>
                  <a:pt x="0" y="1178367"/>
                </a:cubicBezTo>
                <a:cubicBezTo>
                  <a:pt x="-28885" y="1018292"/>
                  <a:pt x="-30339" y="670146"/>
                  <a:pt x="0" y="522953"/>
                </a:cubicBezTo>
                <a:close/>
              </a:path>
              <a:path w="3257170" h="3137654" stroke="0" extrusionOk="0">
                <a:moveTo>
                  <a:pt x="0" y="522953"/>
                </a:moveTo>
                <a:cubicBezTo>
                  <a:pt x="41812" y="271477"/>
                  <a:pt x="212719" y="12703"/>
                  <a:pt x="522953" y="0"/>
                </a:cubicBezTo>
                <a:cubicBezTo>
                  <a:pt x="753281" y="-12509"/>
                  <a:pt x="859553" y="-17149"/>
                  <a:pt x="1031544" y="0"/>
                </a:cubicBezTo>
                <a:cubicBezTo>
                  <a:pt x="1203535" y="17149"/>
                  <a:pt x="1429871" y="-22105"/>
                  <a:pt x="1562247" y="0"/>
                </a:cubicBezTo>
                <a:cubicBezTo>
                  <a:pt x="1694623" y="22105"/>
                  <a:pt x="1848520" y="4276"/>
                  <a:pt x="2092950" y="0"/>
                </a:cubicBezTo>
                <a:cubicBezTo>
                  <a:pt x="2337380" y="-4276"/>
                  <a:pt x="2501233" y="-7232"/>
                  <a:pt x="2734217" y="0"/>
                </a:cubicBezTo>
                <a:cubicBezTo>
                  <a:pt x="3019101" y="-19746"/>
                  <a:pt x="3293300" y="237087"/>
                  <a:pt x="3257170" y="522953"/>
                </a:cubicBezTo>
                <a:cubicBezTo>
                  <a:pt x="3224983" y="775985"/>
                  <a:pt x="3239853" y="954198"/>
                  <a:pt x="3257170" y="1178367"/>
                </a:cubicBezTo>
                <a:cubicBezTo>
                  <a:pt x="3274487" y="1402536"/>
                  <a:pt x="3283281" y="1672074"/>
                  <a:pt x="3257170" y="1833782"/>
                </a:cubicBezTo>
                <a:cubicBezTo>
                  <a:pt x="3231059" y="1995490"/>
                  <a:pt x="3252351" y="2307664"/>
                  <a:pt x="3257170" y="2614701"/>
                </a:cubicBezTo>
                <a:cubicBezTo>
                  <a:pt x="3324017" y="2923757"/>
                  <a:pt x="3030510" y="3138062"/>
                  <a:pt x="2734217" y="3137654"/>
                </a:cubicBezTo>
                <a:cubicBezTo>
                  <a:pt x="2555049" y="3119075"/>
                  <a:pt x="2363135" y="3136790"/>
                  <a:pt x="2225626" y="3137654"/>
                </a:cubicBezTo>
                <a:cubicBezTo>
                  <a:pt x="2088117" y="3138518"/>
                  <a:pt x="1827005" y="3113145"/>
                  <a:pt x="1650698" y="3137654"/>
                </a:cubicBezTo>
                <a:cubicBezTo>
                  <a:pt x="1474391" y="3162163"/>
                  <a:pt x="1385945" y="3154069"/>
                  <a:pt x="1142107" y="3137654"/>
                </a:cubicBezTo>
                <a:cubicBezTo>
                  <a:pt x="898269" y="3121239"/>
                  <a:pt x="678055" y="3122086"/>
                  <a:pt x="522953" y="3137654"/>
                </a:cubicBezTo>
                <a:cubicBezTo>
                  <a:pt x="251421" y="3146904"/>
                  <a:pt x="61184" y="2932132"/>
                  <a:pt x="0" y="2614701"/>
                </a:cubicBezTo>
                <a:cubicBezTo>
                  <a:pt x="30062" y="2403032"/>
                  <a:pt x="12798" y="2256285"/>
                  <a:pt x="0" y="1980204"/>
                </a:cubicBezTo>
                <a:cubicBezTo>
                  <a:pt x="-12798" y="1704123"/>
                  <a:pt x="17754" y="1628690"/>
                  <a:pt x="0" y="1345707"/>
                </a:cubicBezTo>
                <a:cubicBezTo>
                  <a:pt x="-17754" y="1062724"/>
                  <a:pt x="-22673" y="714904"/>
                  <a:pt x="0" y="52295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6765FA2C-90D9-F94A-8C96-2EDB615A158F}"/>
              </a:ext>
            </a:extLst>
          </p:cNvPr>
          <p:cNvSpPr/>
          <p:nvPr/>
        </p:nvSpPr>
        <p:spPr>
          <a:xfrm>
            <a:off x="8228320" y="1590619"/>
            <a:ext cx="3257170" cy="3137654"/>
          </a:xfrm>
          <a:custGeom>
            <a:avLst/>
            <a:gdLst>
              <a:gd name="connsiteX0" fmla="*/ 0 w 3257170"/>
              <a:gd name="connsiteY0" fmla="*/ 522953 h 3137654"/>
              <a:gd name="connsiteX1" fmla="*/ 522953 w 3257170"/>
              <a:gd name="connsiteY1" fmla="*/ 0 h 3137654"/>
              <a:gd name="connsiteX2" fmla="*/ 1119994 w 3257170"/>
              <a:gd name="connsiteY2" fmla="*/ 0 h 3137654"/>
              <a:gd name="connsiteX3" fmla="*/ 1694923 w 3257170"/>
              <a:gd name="connsiteY3" fmla="*/ 0 h 3137654"/>
              <a:gd name="connsiteX4" fmla="*/ 2247739 w 3257170"/>
              <a:gd name="connsiteY4" fmla="*/ 0 h 3137654"/>
              <a:gd name="connsiteX5" fmla="*/ 2734217 w 3257170"/>
              <a:gd name="connsiteY5" fmla="*/ 0 h 3137654"/>
              <a:gd name="connsiteX6" fmla="*/ 3257170 w 3257170"/>
              <a:gd name="connsiteY6" fmla="*/ 522953 h 3137654"/>
              <a:gd name="connsiteX7" fmla="*/ 3257170 w 3257170"/>
              <a:gd name="connsiteY7" fmla="*/ 1157450 h 3137654"/>
              <a:gd name="connsiteX8" fmla="*/ 3257170 w 3257170"/>
              <a:gd name="connsiteY8" fmla="*/ 1854699 h 3137654"/>
              <a:gd name="connsiteX9" fmla="*/ 3257170 w 3257170"/>
              <a:gd name="connsiteY9" fmla="*/ 2614701 h 3137654"/>
              <a:gd name="connsiteX10" fmla="*/ 2734217 w 3257170"/>
              <a:gd name="connsiteY10" fmla="*/ 3137654 h 3137654"/>
              <a:gd name="connsiteX11" fmla="*/ 2159288 w 3257170"/>
              <a:gd name="connsiteY11" fmla="*/ 3137654 h 3137654"/>
              <a:gd name="connsiteX12" fmla="*/ 1672810 w 3257170"/>
              <a:gd name="connsiteY12" fmla="*/ 3137654 h 3137654"/>
              <a:gd name="connsiteX13" fmla="*/ 1075769 w 3257170"/>
              <a:gd name="connsiteY13" fmla="*/ 3137654 h 3137654"/>
              <a:gd name="connsiteX14" fmla="*/ 522953 w 3257170"/>
              <a:gd name="connsiteY14" fmla="*/ 3137654 h 3137654"/>
              <a:gd name="connsiteX15" fmla="*/ 0 w 3257170"/>
              <a:gd name="connsiteY15" fmla="*/ 2614701 h 3137654"/>
              <a:gd name="connsiteX16" fmla="*/ 0 w 3257170"/>
              <a:gd name="connsiteY16" fmla="*/ 1875617 h 3137654"/>
              <a:gd name="connsiteX17" fmla="*/ 0 w 3257170"/>
              <a:gd name="connsiteY17" fmla="*/ 1178367 h 3137654"/>
              <a:gd name="connsiteX18" fmla="*/ 0 w 3257170"/>
              <a:gd name="connsiteY18" fmla="*/ 522953 h 313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57170" h="3137654" fill="none" extrusionOk="0">
                <a:moveTo>
                  <a:pt x="0" y="522953"/>
                </a:moveTo>
                <a:cubicBezTo>
                  <a:pt x="-64076" y="208504"/>
                  <a:pt x="227427" y="8075"/>
                  <a:pt x="522953" y="0"/>
                </a:cubicBezTo>
                <a:cubicBezTo>
                  <a:pt x="732448" y="27525"/>
                  <a:pt x="867697" y="14639"/>
                  <a:pt x="1119994" y="0"/>
                </a:cubicBezTo>
                <a:cubicBezTo>
                  <a:pt x="1372291" y="-14639"/>
                  <a:pt x="1577129" y="-22150"/>
                  <a:pt x="1694923" y="0"/>
                </a:cubicBezTo>
                <a:cubicBezTo>
                  <a:pt x="1812717" y="22150"/>
                  <a:pt x="2017797" y="-7483"/>
                  <a:pt x="2247739" y="0"/>
                </a:cubicBezTo>
                <a:cubicBezTo>
                  <a:pt x="2477681" y="7483"/>
                  <a:pt x="2573167" y="14450"/>
                  <a:pt x="2734217" y="0"/>
                </a:cubicBezTo>
                <a:cubicBezTo>
                  <a:pt x="3021041" y="46111"/>
                  <a:pt x="3248797" y="220432"/>
                  <a:pt x="3257170" y="522953"/>
                </a:cubicBezTo>
                <a:cubicBezTo>
                  <a:pt x="3235620" y="656952"/>
                  <a:pt x="3275281" y="885294"/>
                  <a:pt x="3257170" y="1157450"/>
                </a:cubicBezTo>
                <a:cubicBezTo>
                  <a:pt x="3239059" y="1429606"/>
                  <a:pt x="3259654" y="1688773"/>
                  <a:pt x="3257170" y="1854699"/>
                </a:cubicBezTo>
                <a:cubicBezTo>
                  <a:pt x="3254686" y="2020625"/>
                  <a:pt x="3260977" y="2420859"/>
                  <a:pt x="3257170" y="2614701"/>
                </a:cubicBezTo>
                <a:cubicBezTo>
                  <a:pt x="3263949" y="2871269"/>
                  <a:pt x="3025939" y="3150669"/>
                  <a:pt x="2734217" y="3137654"/>
                </a:cubicBezTo>
                <a:cubicBezTo>
                  <a:pt x="2536312" y="3156956"/>
                  <a:pt x="2432406" y="3159615"/>
                  <a:pt x="2159288" y="3137654"/>
                </a:cubicBezTo>
                <a:cubicBezTo>
                  <a:pt x="1886170" y="3115693"/>
                  <a:pt x="1849171" y="3127741"/>
                  <a:pt x="1672810" y="3137654"/>
                </a:cubicBezTo>
                <a:cubicBezTo>
                  <a:pt x="1496449" y="3147567"/>
                  <a:pt x="1323863" y="3110509"/>
                  <a:pt x="1075769" y="3137654"/>
                </a:cubicBezTo>
                <a:cubicBezTo>
                  <a:pt x="827675" y="3164799"/>
                  <a:pt x="772506" y="3148681"/>
                  <a:pt x="522953" y="3137654"/>
                </a:cubicBezTo>
                <a:cubicBezTo>
                  <a:pt x="258266" y="3147608"/>
                  <a:pt x="-42016" y="2872428"/>
                  <a:pt x="0" y="2614701"/>
                </a:cubicBezTo>
                <a:cubicBezTo>
                  <a:pt x="2574" y="2248557"/>
                  <a:pt x="-24590" y="2238671"/>
                  <a:pt x="0" y="1875617"/>
                </a:cubicBezTo>
                <a:cubicBezTo>
                  <a:pt x="24590" y="1512563"/>
                  <a:pt x="28885" y="1338442"/>
                  <a:pt x="0" y="1178367"/>
                </a:cubicBezTo>
                <a:cubicBezTo>
                  <a:pt x="-28885" y="1018292"/>
                  <a:pt x="-30339" y="670146"/>
                  <a:pt x="0" y="522953"/>
                </a:cubicBezTo>
                <a:close/>
              </a:path>
              <a:path w="3257170" h="3137654" stroke="0" extrusionOk="0">
                <a:moveTo>
                  <a:pt x="0" y="522953"/>
                </a:moveTo>
                <a:cubicBezTo>
                  <a:pt x="41812" y="271477"/>
                  <a:pt x="212719" y="12703"/>
                  <a:pt x="522953" y="0"/>
                </a:cubicBezTo>
                <a:cubicBezTo>
                  <a:pt x="753281" y="-12509"/>
                  <a:pt x="859553" y="-17149"/>
                  <a:pt x="1031544" y="0"/>
                </a:cubicBezTo>
                <a:cubicBezTo>
                  <a:pt x="1203535" y="17149"/>
                  <a:pt x="1429871" y="-22105"/>
                  <a:pt x="1562247" y="0"/>
                </a:cubicBezTo>
                <a:cubicBezTo>
                  <a:pt x="1694623" y="22105"/>
                  <a:pt x="1848520" y="4276"/>
                  <a:pt x="2092950" y="0"/>
                </a:cubicBezTo>
                <a:cubicBezTo>
                  <a:pt x="2337380" y="-4276"/>
                  <a:pt x="2501233" y="-7232"/>
                  <a:pt x="2734217" y="0"/>
                </a:cubicBezTo>
                <a:cubicBezTo>
                  <a:pt x="3019101" y="-19746"/>
                  <a:pt x="3293300" y="237087"/>
                  <a:pt x="3257170" y="522953"/>
                </a:cubicBezTo>
                <a:cubicBezTo>
                  <a:pt x="3224983" y="775985"/>
                  <a:pt x="3239853" y="954198"/>
                  <a:pt x="3257170" y="1178367"/>
                </a:cubicBezTo>
                <a:cubicBezTo>
                  <a:pt x="3274487" y="1402536"/>
                  <a:pt x="3283281" y="1672074"/>
                  <a:pt x="3257170" y="1833782"/>
                </a:cubicBezTo>
                <a:cubicBezTo>
                  <a:pt x="3231059" y="1995490"/>
                  <a:pt x="3252351" y="2307664"/>
                  <a:pt x="3257170" y="2614701"/>
                </a:cubicBezTo>
                <a:cubicBezTo>
                  <a:pt x="3324017" y="2923757"/>
                  <a:pt x="3030510" y="3138062"/>
                  <a:pt x="2734217" y="3137654"/>
                </a:cubicBezTo>
                <a:cubicBezTo>
                  <a:pt x="2555049" y="3119075"/>
                  <a:pt x="2363135" y="3136790"/>
                  <a:pt x="2225626" y="3137654"/>
                </a:cubicBezTo>
                <a:cubicBezTo>
                  <a:pt x="2088117" y="3138518"/>
                  <a:pt x="1827005" y="3113145"/>
                  <a:pt x="1650698" y="3137654"/>
                </a:cubicBezTo>
                <a:cubicBezTo>
                  <a:pt x="1474391" y="3162163"/>
                  <a:pt x="1385945" y="3154069"/>
                  <a:pt x="1142107" y="3137654"/>
                </a:cubicBezTo>
                <a:cubicBezTo>
                  <a:pt x="898269" y="3121239"/>
                  <a:pt x="678055" y="3122086"/>
                  <a:pt x="522953" y="3137654"/>
                </a:cubicBezTo>
                <a:cubicBezTo>
                  <a:pt x="251421" y="3146904"/>
                  <a:pt x="61184" y="2932132"/>
                  <a:pt x="0" y="2614701"/>
                </a:cubicBezTo>
                <a:cubicBezTo>
                  <a:pt x="30062" y="2403032"/>
                  <a:pt x="12798" y="2256285"/>
                  <a:pt x="0" y="1980204"/>
                </a:cubicBezTo>
                <a:cubicBezTo>
                  <a:pt x="-12798" y="1704123"/>
                  <a:pt x="17754" y="1628690"/>
                  <a:pt x="0" y="1345707"/>
                </a:cubicBezTo>
                <a:cubicBezTo>
                  <a:pt x="-17754" y="1062724"/>
                  <a:pt x="-22673" y="714904"/>
                  <a:pt x="0" y="52295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6325782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A068681-3CF4-8444-AE46-868E4066E264}"/>
              </a:ext>
            </a:extLst>
          </p:cNvPr>
          <p:cNvSpPr txBox="1"/>
          <p:nvPr/>
        </p:nvSpPr>
        <p:spPr>
          <a:xfrm>
            <a:off x="867822" y="1717354"/>
            <a:ext cx="27423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Still birth prevention 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Sleep on side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Movement monitoring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b="1" dirty="0">
                <a:solidFill>
                  <a:schemeClr val="accent3"/>
                </a:solidFill>
              </a:rPr>
              <a:t>1 in 225 pregnancies in 2020 (3.8 per 1000 births)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A9B195E-0B30-1B4F-A8CF-26F9836A2113}"/>
              </a:ext>
            </a:extLst>
          </p:cNvPr>
          <p:cNvSpPr txBox="1"/>
          <p:nvPr/>
        </p:nvSpPr>
        <p:spPr>
          <a:xfrm>
            <a:off x="4610517" y="1717354"/>
            <a:ext cx="29709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Big baby trial 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Long term impact on person who birthed a larger baby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A854DC-1CE2-9A47-8285-175F4BDBDDC7}"/>
              </a:ext>
            </a:extLst>
          </p:cNvPr>
          <p:cNvSpPr txBox="1"/>
          <p:nvPr/>
        </p:nvSpPr>
        <p:spPr>
          <a:xfrm>
            <a:off x="8357437" y="1717354"/>
            <a:ext cx="27804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Anthony Nolan </a:t>
            </a:r>
          </a:p>
          <a:p>
            <a:endParaRPr lang="en-US" sz="24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Cord donation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Research/ stem cell transplants </a:t>
            </a:r>
          </a:p>
        </p:txBody>
      </p:sp>
    </p:spTree>
    <p:extLst>
      <p:ext uri="{BB962C8B-B14F-4D97-AF65-F5344CB8AC3E}">
        <p14:creationId xmlns:p14="http://schemas.microsoft.com/office/powerpoint/2010/main" val="285326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7" grpId="0" animBg="1"/>
      <p:bldP spid="58" grpId="0" animBg="1"/>
      <p:bldP spid="59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67587</TotalTime>
  <Words>361</Words>
  <Application>Microsoft Macintosh PowerPoint</Application>
  <PresentationFormat>Widescreen</PresentationFormat>
  <Paragraphs>119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Gallery</vt:lpstr>
      <vt:lpstr>Maternity care</vt:lpstr>
      <vt:lpstr>Maternity care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practicals work</dc:title>
  <dc:creator>S HIRST</dc:creator>
  <cp:lastModifiedBy>S HIRST</cp:lastModifiedBy>
  <cp:revision>144</cp:revision>
  <cp:lastPrinted>2021-11-18T11:48:26Z</cp:lastPrinted>
  <dcterms:created xsi:type="dcterms:W3CDTF">2021-07-14T08:22:03Z</dcterms:created>
  <dcterms:modified xsi:type="dcterms:W3CDTF">2021-11-29T09:52:15Z</dcterms:modified>
</cp:coreProperties>
</file>