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T Sans Narrow"/>
      <p:regular r:id="rId15"/>
      <p:bold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9.xml"/><Relationship Id="rId17" Type="http://schemas.openxmlformats.org/officeDocument/2006/relationships/font" Target="fonts/OpenSans-regular.fntdata"/><Relationship Id="rId16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bd1325ec1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bd1325ec1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4bd1325ec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4bd1325ec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bd1325ec1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4bd1325ec1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bd1325ec1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bd1325ec1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bd1325ec1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4bd1325ec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bd1325ec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4bd1325ec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bd1325ec1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bd1325ec1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b6a44bd8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b6a44bd8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of a Junior Doctor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 Chaya Fligg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idx="4294967295" type="title"/>
          </p:nvPr>
        </p:nvSpPr>
        <p:spPr>
          <a:xfrm>
            <a:off x="2225375" y="1864350"/>
            <a:ext cx="48318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you want to study Medicine and become a doctor?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625" y="1200425"/>
            <a:ext cx="2113100" cy="126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50" y="1864350"/>
            <a:ext cx="1464125" cy="17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Journey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2632350" y="1325600"/>
            <a:ext cx="3913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King David High School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GSCEs 4 A*s, 6As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 Levels AAAA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A-Levels ABB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University of Bristol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Cellular and Molecular Medicine BSc Hons 2:1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83163"/>
            <a:ext cx="2327549" cy="177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6150" y="1001775"/>
            <a:ext cx="2293052" cy="3057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2589100" y="1030450"/>
            <a:ext cx="4407600" cy="24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University of Manchester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Medicine MBChB Honours with Distinction in Final Exams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Bolton Hospital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FY1/2 Training post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8175" y="823025"/>
            <a:ext cx="2284301" cy="304573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1549975" y="1740475"/>
            <a:ext cx="8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075" y="752902"/>
            <a:ext cx="2284301" cy="3045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2463450" y="1864350"/>
            <a:ext cx="42171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“Junior Doctor”?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750" y="152400"/>
            <a:ext cx="734248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an average day on the wards look like?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Senior ward rounds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Junior ward rounds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Bloods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Jobs for the rest of the day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64008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On-call shifts</a:t>
            </a:r>
            <a:endParaRPr/>
          </a:p>
          <a:p>
            <a:pPr indent="-342900" lvl="0" marL="64008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Night shifts</a:t>
            </a:r>
            <a:endParaRPr/>
          </a:p>
          <a:p>
            <a:pPr indent="-342900" lvl="0" marL="64008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Weekend cover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Pros/Cons of being a doctor</a:t>
            </a: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437475" y="1497975"/>
            <a:ext cx="42024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Pros: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Get to do what you love each day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Very hands-on career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 stuck behind a desk all day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 many different avenues you can take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Job security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Team bonding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4805425" y="1497975"/>
            <a:ext cx="42024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Cons</a:t>
            </a:r>
            <a:r>
              <a:rPr lang="en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Takes time to qualify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Different career stages to many friends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 very lucrative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Have to spend more money on exams post-university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Stress and burnout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current state of the NHS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Information: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00"/>
              <a:t>chaya.fligg@doctors.org.uk</a:t>
            </a:r>
            <a:endParaRPr sz="2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