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58" r:id="rId4"/>
    <p:sldId id="259" r:id="rId5"/>
    <p:sldId id="363" r:id="rId6"/>
    <p:sldId id="425" r:id="rId7"/>
    <p:sldId id="397" r:id="rId8"/>
    <p:sldId id="364" r:id="rId9"/>
    <p:sldId id="365" r:id="rId10"/>
    <p:sldId id="395" r:id="rId11"/>
    <p:sldId id="396" r:id="rId12"/>
    <p:sldId id="428" r:id="rId13"/>
    <p:sldId id="429" r:id="rId14"/>
    <p:sldId id="366" r:id="rId15"/>
    <p:sldId id="427" r:id="rId16"/>
    <p:sldId id="398" r:id="rId17"/>
    <p:sldId id="39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5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816C0-D255-4671-936D-4234F8AF2325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E3A54-8CC7-49D0-B0B7-EAF0B7FAE7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31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E3A54-8CC7-49D0-B0B7-EAF0B7FAE7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131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CR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1797-CB4B-484A-AA6A-123A6B7079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91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Ensure that presenter talks about each point so that examples can be given</a:t>
            </a:r>
          </a:p>
          <a:p>
            <a:r>
              <a:rPr lang="en-GB" dirty="0"/>
              <a:t>JM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81797-CB4B-484A-AA6A-123A6B7079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005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CR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1797-CB4B-484A-AA6A-123A6B7079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66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81797-CB4B-484A-AA6A-123A6B7079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68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81797-CB4B-484A-AA6A-123A6B7079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232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CR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1797-CB4B-484A-AA6A-123A6B7079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30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E3A54-8CC7-49D0-B0B7-EAF0B7FAE7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10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JM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5CCFC-241E-4B24-9DB2-EB808130A42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186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81797-CB4B-484A-AA6A-123A6B7079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872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JM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1797-CB4B-484A-AA6A-123A6B7079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53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JM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1797-CB4B-484A-AA6A-123A6B7079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2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CR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1797-CB4B-484A-AA6A-123A6B7079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33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8.svg"/><Relationship Id="rId7" Type="http://schemas.openxmlformats.org/officeDocument/2006/relationships/image" Target="../media/image15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4150-342F-4ED1-B329-0E7A1B0B752F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210E-0CFD-403F-91E0-53D8AA59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343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4150-342F-4ED1-B329-0E7A1B0B752F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210E-0CFD-403F-91E0-53D8AA59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248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4150-342F-4ED1-B329-0E7A1B0B752F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210E-0CFD-403F-91E0-53D8AA59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394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563DC-3F49-2D42-A03E-2E2249A44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6" y="365125"/>
            <a:ext cx="11532704" cy="1284771"/>
          </a:xfrm>
        </p:spPr>
        <p:txBody>
          <a:bodyPr/>
          <a:lstStyle>
            <a:lvl1pPr>
              <a:defRPr sz="4800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FA252B-D845-DE41-95D2-2E5DCF102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557" y="1958009"/>
            <a:ext cx="11532704" cy="460154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3652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563DC-3F49-2D42-A03E-2E2249A44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6" y="365125"/>
            <a:ext cx="11532704" cy="794075"/>
          </a:xfrm>
        </p:spPr>
        <p:txBody>
          <a:bodyPr/>
          <a:lstStyle>
            <a:lvl1pPr>
              <a:defRPr sz="4800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FA252B-D845-DE41-95D2-2E5DCF102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557" y="1382009"/>
            <a:ext cx="11532704" cy="42519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592EBAB-06E1-3140-9A8A-701048E6CA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4488" y="1965325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5C80D0D4-BF6D-7043-895F-3CFE21EB48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41288" y="1965325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F61279E9-B212-B741-8D52-83E527B037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38088" y="1965325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95E4522-8DFC-6747-A9B7-9F70549ED7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34888" y="1965325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65CBC8B2-A373-FC40-99EF-0AD8D3D62C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31688" y="1965325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86DF591-81E6-6B43-A34C-484850F410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28488" y="1965325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62AAAFEB-AC27-504D-B71C-6F84CBB0A02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25288" y="1965325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BA01FFAF-A6F6-774D-8327-EE7294A0B31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22088" y="1965325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8620DD6F-3C6C-1448-AF62-7EB52FD19D5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4488" y="3326962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2B7E0E-83E5-B24E-A772-707743C004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741288" y="3326962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1A772921-4FAB-2E4D-8DD6-238785072B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138088" y="3326962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705F64C-1D09-FF43-81AE-753D199293E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34888" y="3326962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8BBDB9E3-91DC-AB41-A519-398A5B1CC3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931688" y="3326962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463398AD-ED19-214B-AAEC-B4BCD1514F9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28488" y="3326962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B16B033D-72DE-3148-80A1-8918C4E7A1C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25288" y="3326962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FC15EA4D-8FBA-0B4F-87AB-2F567E5FBAD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4488" y="4688599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300D3BFE-0D6D-FA44-9B81-9311D5857E6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741288" y="4688599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6C2090C6-600C-4948-9043-6BD7C980EFA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138088" y="4688599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919C1502-A0DA-6D49-BF69-62576C56A67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34888" y="4688599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5E5FC9A3-2187-8E42-A4DD-6F43F13F246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931688" y="4688599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A7C95879-B223-3941-9F6D-874BE4A21A2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328488" y="4688599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AAE573EF-E574-6C42-94CD-599F9793E53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725288" y="4688599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AAAC30DE-9297-B544-9E1B-4BC50BD0917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122088" y="3326962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7793576C-FE50-BF49-B5D1-5680228BFB2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122088" y="4688599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39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CF67B-C7CB-9246-883F-27DABB964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1440460"/>
            <a:ext cx="7355927" cy="1631936"/>
          </a:xfrm>
        </p:spPr>
        <p:txBody>
          <a:bodyPr/>
          <a:lstStyle>
            <a:lvl1pPr>
              <a:lnSpc>
                <a:spcPct val="100000"/>
              </a:lnSpc>
              <a:defRPr sz="4800">
                <a:ln w="19050">
                  <a:solidFill>
                    <a:schemeClr val="accent5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67552-FB31-574E-873F-138380159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489" y="3290047"/>
            <a:ext cx="7356193" cy="1353299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3BA722-4EE0-734F-82F8-E77D803C2893}"/>
              </a:ext>
            </a:extLst>
          </p:cNvPr>
          <p:cNvSpPr/>
          <p:nvPr userDrawn="1"/>
        </p:nvSpPr>
        <p:spPr>
          <a:xfrm>
            <a:off x="2" y="5897217"/>
            <a:ext cx="6544233" cy="9748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40AEB27-0E33-FE45-A934-26C7BC22F4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0465"/>
          <a:stretch>
            <a:fillRect/>
          </a:stretch>
        </p:blipFill>
        <p:spPr>
          <a:xfrm rot="10800000">
            <a:off x="5602282" y="5897217"/>
            <a:ext cx="2098202" cy="974830"/>
          </a:xfrm>
          <a:custGeom>
            <a:avLst/>
            <a:gdLst>
              <a:gd name="connsiteX0" fmla="*/ 2067969 w 2067969"/>
              <a:gd name="connsiteY0" fmla="*/ 960784 h 960784"/>
              <a:gd name="connsiteX1" fmla="*/ 0 w 2067969"/>
              <a:gd name="connsiteY1" fmla="*/ 960784 h 960784"/>
              <a:gd name="connsiteX2" fmla="*/ 0 w 2067969"/>
              <a:gd name="connsiteY2" fmla="*/ 0 h 960784"/>
              <a:gd name="connsiteX3" fmla="*/ 2067969 w 2067969"/>
              <a:gd name="connsiteY3" fmla="*/ 0 h 96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7969" h="960784">
                <a:moveTo>
                  <a:pt x="2067969" y="960784"/>
                </a:moveTo>
                <a:lnTo>
                  <a:pt x="0" y="960784"/>
                </a:lnTo>
                <a:lnTo>
                  <a:pt x="0" y="0"/>
                </a:lnTo>
                <a:lnTo>
                  <a:pt x="2067969" y="0"/>
                </a:lnTo>
                <a:close/>
              </a:path>
            </a:pathLst>
          </a:cu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2F3D349-849A-4043-A578-B84BDE2814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78687" y="0"/>
            <a:ext cx="2098203" cy="221456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080DC5CA-8B79-2F46-B9A8-E08B1F9C119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318283" y="0"/>
            <a:ext cx="1865312" cy="329004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9CB34C6C-B0C8-6C4A-8086-60005CC9A9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18282" y="3567954"/>
            <a:ext cx="1873717" cy="329004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A905E251-B71D-A34A-AC2A-46E4EF53F4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78687" y="2501153"/>
            <a:ext cx="2098203" cy="435684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C6BEB2-A7E5-2545-AA9B-72D4E8528E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4488" y="6178256"/>
            <a:ext cx="7356475" cy="412750"/>
          </a:xfr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Edit School | Edit Presenter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89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D0B9DA-792D-CF47-AD00-A0F4BE6ED6B0}"/>
              </a:ext>
            </a:extLst>
          </p:cNvPr>
          <p:cNvGrpSpPr/>
          <p:nvPr userDrawn="1"/>
        </p:nvGrpSpPr>
        <p:grpSpPr>
          <a:xfrm>
            <a:off x="-14889" y="5897217"/>
            <a:ext cx="7700484" cy="974830"/>
            <a:chOff x="2" y="5897217"/>
            <a:chExt cx="7700482" cy="9748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EE7C0A-7A4E-F24C-80D3-8A16758668A3}"/>
                </a:ext>
              </a:extLst>
            </p:cNvPr>
            <p:cNvSpPr/>
            <p:nvPr userDrawn="1"/>
          </p:nvSpPr>
          <p:spPr>
            <a:xfrm>
              <a:off x="2" y="5897217"/>
              <a:ext cx="6544233" cy="97482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3E657ACA-AA47-3145-A098-9586E105E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50465"/>
            <a:stretch>
              <a:fillRect/>
            </a:stretch>
          </p:blipFill>
          <p:spPr>
            <a:xfrm rot="10800000">
              <a:off x="5602282" y="5897217"/>
              <a:ext cx="2098202" cy="974830"/>
            </a:xfrm>
            <a:custGeom>
              <a:avLst/>
              <a:gdLst>
                <a:gd name="connsiteX0" fmla="*/ 2067969 w 2067969"/>
                <a:gd name="connsiteY0" fmla="*/ 960784 h 960784"/>
                <a:gd name="connsiteX1" fmla="*/ 0 w 2067969"/>
                <a:gd name="connsiteY1" fmla="*/ 960784 h 960784"/>
                <a:gd name="connsiteX2" fmla="*/ 0 w 2067969"/>
                <a:gd name="connsiteY2" fmla="*/ 0 h 960784"/>
                <a:gd name="connsiteX3" fmla="*/ 2067969 w 2067969"/>
                <a:gd name="connsiteY3" fmla="*/ 0 h 96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7969" h="960784">
                  <a:moveTo>
                    <a:pt x="2067969" y="960784"/>
                  </a:moveTo>
                  <a:lnTo>
                    <a:pt x="0" y="960784"/>
                  </a:lnTo>
                  <a:lnTo>
                    <a:pt x="0" y="0"/>
                  </a:lnTo>
                  <a:lnTo>
                    <a:pt x="2067969" y="0"/>
                  </a:lnTo>
                  <a:close/>
                </a:path>
              </a:pathLst>
            </a:cu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19CF67B-C7CB-9246-883F-27DABB964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78" y="4811400"/>
            <a:ext cx="11182643" cy="840872"/>
          </a:xfrm>
        </p:spPr>
        <p:txBody>
          <a:bodyPr/>
          <a:lstStyle>
            <a:lvl1pPr>
              <a:lnSpc>
                <a:spcPct val="100000"/>
              </a:lnSpc>
              <a:defRPr sz="4800">
                <a:ln w="19050">
                  <a:solidFill>
                    <a:schemeClr val="accent5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C6BEB2-A7E5-2545-AA9B-72D4E8528E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609" y="6139288"/>
            <a:ext cx="6464991" cy="412750"/>
          </a:xfr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Edit School | Edit Presenter Name</a:t>
            </a:r>
            <a:endParaRPr lang="en-US" dirty="0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14F15590-1183-5C4C-857A-B32637EB63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339" y="5897218"/>
            <a:ext cx="925712" cy="7110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85D2B1-EE68-7042-AA86-37DFBFCAAB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539" y="5897218"/>
            <a:ext cx="711054" cy="7110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D73D3E-9075-5E47-BA0C-B5241E3639F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1081" y="5897217"/>
            <a:ext cx="1476240" cy="71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81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C6BEB2-A7E5-2545-AA9B-72D4E8528E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609" y="6001569"/>
            <a:ext cx="11181869" cy="439911"/>
          </a:xfrm>
          <a:solidFill>
            <a:schemeClr val="accent5"/>
          </a:solidFill>
        </p:spPr>
        <p:txBody>
          <a:bodyPr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Edit School | Edit Presenter Name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CF91C-D58D-E24C-8C6E-DFCD47F227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609" y="3315327"/>
            <a:ext cx="11181869" cy="2386360"/>
          </a:xfrm>
        </p:spPr>
        <p:txBody>
          <a:bodyPr/>
          <a:lstStyle>
            <a:lvl1pPr algn="ctr">
              <a:lnSpc>
                <a:spcPct val="80000"/>
              </a:lnSpc>
              <a:defRPr sz="9200"/>
            </a:lvl1pPr>
          </a:lstStyle>
          <a:p>
            <a:r>
              <a:rPr lang="en-GB" dirty="0"/>
              <a:t>Connect to college</a:t>
            </a:r>
            <a:endParaRPr lang="en-US" dirty="0"/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03D90C42-073B-624B-9942-974819E1D731}"/>
              </a:ext>
            </a:extLst>
          </p:cNvPr>
          <p:cNvSpPr txBox="1">
            <a:spLocks/>
          </p:cNvSpPr>
          <p:nvPr userDrawn="1"/>
        </p:nvSpPr>
        <p:spPr>
          <a:xfrm>
            <a:off x="504609" y="5517248"/>
            <a:ext cx="11181869" cy="439911"/>
          </a:xfrm>
          <a:prstGeom prst="rect">
            <a:avLst/>
          </a:prstGeom>
          <a:solidFill>
            <a:srgbClr val="54B19F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School Leaver Presentation</a:t>
            </a:r>
          </a:p>
        </p:txBody>
      </p:sp>
    </p:spTree>
    <p:extLst>
      <p:ext uri="{BB962C8B-B14F-4D97-AF65-F5344CB8AC3E}">
        <p14:creationId xmlns:p14="http://schemas.microsoft.com/office/powerpoint/2010/main" val="572035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1D1038F-0234-8247-8363-416ADC34A4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08263" y="0"/>
            <a:ext cx="9583737" cy="685641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261A32-A4DD-474B-A6BC-E60A9B887035}"/>
              </a:ext>
            </a:extLst>
          </p:cNvPr>
          <p:cNvSpPr/>
          <p:nvPr userDrawn="1"/>
        </p:nvSpPr>
        <p:spPr>
          <a:xfrm>
            <a:off x="0" y="2307"/>
            <a:ext cx="7153782" cy="6863397"/>
          </a:xfrm>
          <a:custGeom>
            <a:avLst/>
            <a:gdLst>
              <a:gd name="connsiteX0" fmla="*/ 0 w 7153782"/>
              <a:gd name="connsiteY0" fmla="*/ 0 h 6863397"/>
              <a:gd name="connsiteX1" fmla="*/ 5413080 w 7153782"/>
              <a:gd name="connsiteY1" fmla="*/ 0 h 6863397"/>
              <a:gd name="connsiteX2" fmla="*/ 7082865 w 7153782"/>
              <a:gd name="connsiteY2" fmla="*/ 3284507 h 6863397"/>
              <a:gd name="connsiteX3" fmla="*/ 7109265 w 7153782"/>
              <a:gd name="connsiteY3" fmla="*/ 3336881 h 6863397"/>
              <a:gd name="connsiteX4" fmla="*/ 7127866 w 7153782"/>
              <a:gd name="connsiteY4" fmla="*/ 3379965 h 6863397"/>
              <a:gd name="connsiteX5" fmla="*/ 7141874 w 7153782"/>
              <a:gd name="connsiteY5" fmla="*/ 3425214 h 6863397"/>
              <a:gd name="connsiteX6" fmla="*/ 7150708 w 7153782"/>
              <a:gd name="connsiteY6" fmla="*/ 3472464 h 6863397"/>
              <a:gd name="connsiteX7" fmla="*/ 7153782 w 7153782"/>
              <a:gd name="connsiteY7" fmla="*/ 3521553 h 6863397"/>
              <a:gd name="connsiteX8" fmla="*/ 7150737 w 7153782"/>
              <a:gd name="connsiteY8" fmla="*/ 3570438 h 6863397"/>
              <a:gd name="connsiteX9" fmla="*/ 7141988 w 7153782"/>
              <a:gd name="connsiteY9" fmla="*/ 3617503 h 6863397"/>
              <a:gd name="connsiteX10" fmla="*/ 7128114 w 7153782"/>
              <a:gd name="connsiteY10" fmla="*/ 3662585 h 6863397"/>
              <a:gd name="connsiteX11" fmla="*/ 7109692 w 7153782"/>
              <a:gd name="connsiteY11" fmla="*/ 3705522 h 6863397"/>
              <a:gd name="connsiteX12" fmla="*/ 5504477 w 7153782"/>
              <a:gd name="connsiteY12" fmla="*/ 6863397 h 6863397"/>
              <a:gd name="connsiteX13" fmla="*/ 0 w 7153782"/>
              <a:gd name="connsiteY13" fmla="*/ 6863397 h 6863397"/>
              <a:gd name="connsiteX14" fmla="*/ 0 w 7153782"/>
              <a:gd name="connsiteY14" fmla="*/ 5396160 h 6863397"/>
              <a:gd name="connsiteX15" fmla="*/ 898938 w 7153782"/>
              <a:gd name="connsiteY15" fmla="*/ 3630164 h 6863397"/>
              <a:gd name="connsiteX16" fmla="*/ 900540 w 7153782"/>
              <a:gd name="connsiteY16" fmla="*/ 3626578 h 6863397"/>
              <a:gd name="connsiteX17" fmla="*/ 902223 w 7153782"/>
              <a:gd name="connsiteY17" fmla="*/ 3621735 h 6863397"/>
              <a:gd name="connsiteX18" fmla="*/ 903780 w 7153782"/>
              <a:gd name="connsiteY18" fmla="*/ 3618692 h 6863397"/>
              <a:gd name="connsiteX19" fmla="*/ 913620 w 7153782"/>
              <a:gd name="connsiteY19" fmla="*/ 3596122 h 6863397"/>
              <a:gd name="connsiteX20" fmla="*/ 920879 w 7153782"/>
              <a:gd name="connsiteY20" fmla="*/ 3572297 h 6863397"/>
              <a:gd name="connsiteX21" fmla="*/ 925370 w 7153782"/>
              <a:gd name="connsiteY21" fmla="*/ 3547386 h 6863397"/>
              <a:gd name="connsiteX22" fmla="*/ 926909 w 7153782"/>
              <a:gd name="connsiteY22" fmla="*/ 3521553 h 6863397"/>
              <a:gd name="connsiteX23" fmla="*/ 919816 w 7153782"/>
              <a:gd name="connsiteY23" fmla="*/ 3466588 h 6863397"/>
              <a:gd name="connsiteX24" fmla="*/ 898695 w 7153782"/>
              <a:gd name="connsiteY24" fmla="*/ 3414961 h 6863397"/>
              <a:gd name="connsiteX25" fmla="*/ 898303 w 7153782"/>
              <a:gd name="connsiteY25" fmla="*/ 3411721 h 6863397"/>
              <a:gd name="connsiteX26" fmla="*/ 0 w 7153782"/>
              <a:gd name="connsiteY26" fmla="*/ 1646990 h 686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153782" h="6863397">
                <a:moveTo>
                  <a:pt x="0" y="0"/>
                </a:moveTo>
                <a:lnTo>
                  <a:pt x="5413080" y="0"/>
                </a:lnTo>
                <a:lnTo>
                  <a:pt x="7082865" y="3284507"/>
                </a:lnTo>
                <a:lnTo>
                  <a:pt x="7109265" y="3336881"/>
                </a:lnTo>
                <a:lnTo>
                  <a:pt x="7127866" y="3379965"/>
                </a:lnTo>
                <a:lnTo>
                  <a:pt x="7141874" y="3425214"/>
                </a:lnTo>
                <a:lnTo>
                  <a:pt x="7150708" y="3472464"/>
                </a:lnTo>
                <a:lnTo>
                  <a:pt x="7153782" y="3521553"/>
                </a:lnTo>
                <a:lnTo>
                  <a:pt x="7150737" y="3570438"/>
                </a:lnTo>
                <a:lnTo>
                  <a:pt x="7141988" y="3617503"/>
                </a:lnTo>
                <a:lnTo>
                  <a:pt x="7128114" y="3662585"/>
                </a:lnTo>
                <a:lnTo>
                  <a:pt x="7109692" y="3705522"/>
                </a:lnTo>
                <a:lnTo>
                  <a:pt x="5504477" y="6863397"/>
                </a:lnTo>
                <a:lnTo>
                  <a:pt x="0" y="6863397"/>
                </a:lnTo>
                <a:lnTo>
                  <a:pt x="0" y="5396160"/>
                </a:lnTo>
                <a:lnTo>
                  <a:pt x="898938" y="3630164"/>
                </a:lnTo>
                <a:lnTo>
                  <a:pt x="900540" y="3626578"/>
                </a:lnTo>
                <a:lnTo>
                  <a:pt x="902223" y="3621735"/>
                </a:lnTo>
                <a:lnTo>
                  <a:pt x="903780" y="3618692"/>
                </a:lnTo>
                <a:lnTo>
                  <a:pt x="913620" y="3596122"/>
                </a:lnTo>
                <a:lnTo>
                  <a:pt x="920879" y="3572297"/>
                </a:lnTo>
                <a:lnTo>
                  <a:pt x="925370" y="3547386"/>
                </a:lnTo>
                <a:lnTo>
                  <a:pt x="926909" y="3521553"/>
                </a:lnTo>
                <a:lnTo>
                  <a:pt x="919816" y="3466588"/>
                </a:lnTo>
                <a:lnTo>
                  <a:pt x="898695" y="3414961"/>
                </a:lnTo>
                <a:lnTo>
                  <a:pt x="898303" y="3411721"/>
                </a:lnTo>
                <a:lnTo>
                  <a:pt x="0" y="164699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CF67B-C7CB-9246-883F-27DABB964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365125"/>
            <a:ext cx="4953653" cy="1893981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67552-FB31-574E-873F-138380159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488" y="2528047"/>
            <a:ext cx="4953653" cy="396482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715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CF67B-C7CB-9246-883F-27DABB964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67552-FB31-574E-873F-138380159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488" y="1755661"/>
            <a:ext cx="11496675" cy="4737214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7313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CF67B-C7CB-9246-883F-27DABB964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6" y="365125"/>
            <a:ext cx="7144777" cy="1193013"/>
          </a:xfrm>
          <a:solidFill>
            <a:schemeClr val="bg1"/>
          </a:solidFill>
        </p:spPr>
        <p:txBody>
          <a:bodyPr/>
          <a:lstStyle>
            <a:lvl1pPr>
              <a:defRPr>
                <a:ln w="19050">
                  <a:noFill/>
                </a:ln>
                <a:solidFill>
                  <a:srgbClr val="0070C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67552-FB31-574E-873F-138380159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488" y="1755661"/>
            <a:ext cx="7144778" cy="4737214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7F1D1A-0FF9-254E-B8D7-3ADB9B1D16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11398" y="-143389"/>
            <a:ext cx="7144778" cy="714477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68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4150-342F-4ED1-B329-0E7A1B0B752F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210E-0CFD-403F-91E0-53D8AA59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555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CF67B-C7CB-9246-883F-27DABB964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67552-FB31-574E-873F-138380159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488" y="1755661"/>
            <a:ext cx="7401017" cy="4737214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F4599A4-1C86-7442-A5ED-557BC54681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9624" y="4249272"/>
            <a:ext cx="3871539" cy="224360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E3BBBAB-EAFE-2E40-89A8-39C217A7E4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22541" y="1757084"/>
            <a:ext cx="1828800" cy="224360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9BE1E9F7-F8B6-8B46-B2DD-9A4D87BE53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69623" y="1757084"/>
            <a:ext cx="1828800" cy="224360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590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CF67B-C7CB-9246-883F-27DABB964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558" y="365125"/>
            <a:ext cx="9116242" cy="1193013"/>
          </a:xfrm>
        </p:spPr>
        <p:txBody>
          <a:bodyPr/>
          <a:lstStyle>
            <a:lvl1pPr>
              <a:lnSpc>
                <a:spcPct val="80000"/>
              </a:lnSpc>
              <a:defRPr sz="4800">
                <a:ln w="19050">
                  <a:noFill/>
                </a:ln>
                <a:solidFill>
                  <a:srgbClr val="54B19F"/>
                </a:solidFill>
              </a:defRPr>
            </a:lvl1pPr>
          </a:lstStyle>
          <a:p>
            <a:r>
              <a:rPr lang="en-GB" dirty="0"/>
              <a:t>COURSE TITLE – CE</a:t>
            </a:r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D41A1145-1C2E-5541-B2D8-93FB6258A2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0425" y="365125"/>
            <a:ext cx="2066949" cy="621556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FAABAC-6150-A24B-AAD4-277C6764B0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488" y="2159867"/>
            <a:ext cx="2960312" cy="458622"/>
          </a:xfrm>
          <a:solidFill>
            <a:srgbClr val="55B19F">
              <a:alpha val="50000"/>
            </a:srgbClr>
          </a:solidFill>
        </p:spPr>
        <p:txBody>
          <a:bodyPr lIns="72000" anchor="ctr"/>
          <a:lstStyle>
            <a:lvl1pPr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Course titles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62BFC12-3FEB-5C42-AD08-29D416C93C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4957" y="2159867"/>
            <a:ext cx="6022417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Details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CA4AF288-17BE-FB44-8F41-C31CD92DF5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27359" y="2159867"/>
            <a:ext cx="1202242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82B5632-DF3C-7F4B-AD6C-8D1B979449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52157" y="2159867"/>
            <a:ext cx="950244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86E736F-26EF-534F-AEDE-CF583C6EEC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4488" y="2815067"/>
            <a:ext cx="2960312" cy="458622"/>
          </a:xfrm>
          <a:solidFill>
            <a:srgbClr val="55B19F">
              <a:alpha val="50000"/>
            </a:srgbClr>
          </a:solidFill>
        </p:spPr>
        <p:txBody>
          <a:bodyPr lIns="72000" anchor="ctr"/>
          <a:lstStyle>
            <a:lvl1pPr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Course titles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8FFF578-4409-314F-AF6C-7C63AC7015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24957" y="2815067"/>
            <a:ext cx="6022417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Details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BDF2A29-58C7-FD49-AEF3-C8A5CFD35F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7359" y="2815067"/>
            <a:ext cx="1202242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1DA32381-02C7-C645-829B-AC3AADB0AC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2157" y="2815067"/>
            <a:ext cx="950244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2B6A4F98-5334-7648-BD49-2464A277E6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4488" y="3470267"/>
            <a:ext cx="2960312" cy="458622"/>
          </a:xfrm>
          <a:solidFill>
            <a:srgbClr val="55B19F">
              <a:alpha val="50000"/>
            </a:srgbClr>
          </a:solidFill>
        </p:spPr>
        <p:txBody>
          <a:bodyPr lIns="72000" anchor="ctr"/>
          <a:lstStyle>
            <a:lvl1pPr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Course titles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BA13EEBB-9F9A-6E47-885F-3AFEC35C71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24957" y="3470267"/>
            <a:ext cx="6022417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Details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C57CC6A-6DED-2D4F-BAF8-950221312B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27359" y="3470267"/>
            <a:ext cx="1202242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9B809FD-9347-6B4F-9ED6-AC5410BB06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52157" y="3470267"/>
            <a:ext cx="950244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82173553-A0FF-A245-8C52-A734785912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4488" y="4125467"/>
            <a:ext cx="2960312" cy="458622"/>
          </a:xfrm>
          <a:solidFill>
            <a:srgbClr val="55B19F">
              <a:alpha val="50000"/>
            </a:srgbClr>
          </a:solidFill>
        </p:spPr>
        <p:txBody>
          <a:bodyPr lIns="72000" anchor="ctr"/>
          <a:lstStyle>
            <a:lvl1pPr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Course titles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6D66F60B-72E2-B045-9767-8DC6D650DE5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24957" y="4125467"/>
            <a:ext cx="6022417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Details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21F2F651-9B59-8447-AC58-926668E541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27359" y="4125467"/>
            <a:ext cx="1202242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5E6F8A56-19C6-C644-97C0-454F004E1E2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52157" y="4125467"/>
            <a:ext cx="950244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DDE99CC5-DE71-BF49-BA3A-CDF02261EA6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4488" y="4780667"/>
            <a:ext cx="2960312" cy="458622"/>
          </a:xfrm>
          <a:solidFill>
            <a:srgbClr val="55B19F">
              <a:alpha val="50000"/>
            </a:srgbClr>
          </a:solidFill>
        </p:spPr>
        <p:txBody>
          <a:bodyPr lIns="72000" anchor="ctr"/>
          <a:lstStyle>
            <a:lvl1pPr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Course titles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64756BD4-A659-8445-9C6C-36D4392F61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24957" y="4780667"/>
            <a:ext cx="6022417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Details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7AC76EBF-E4CD-E545-A4DA-3BF8161D43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27359" y="4780667"/>
            <a:ext cx="1202242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A33EF737-1F87-EF41-B4A8-543BA90DC78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52157" y="4780667"/>
            <a:ext cx="950244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D433ACD9-28AC-6D46-A518-210D6C8D22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4488" y="5435867"/>
            <a:ext cx="2960312" cy="458622"/>
          </a:xfrm>
          <a:solidFill>
            <a:srgbClr val="55B19F">
              <a:alpha val="50000"/>
            </a:srgbClr>
          </a:solidFill>
        </p:spPr>
        <p:txBody>
          <a:bodyPr lIns="72000" anchor="ctr"/>
          <a:lstStyle>
            <a:lvl1pPr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Course titles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74B57C9D-6AE1-884D-BF22-F73C2E5F70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24957" y="5435867"/>
            <a:ext cx="6022417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Details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9FB05C89-A1E3-FE4B-B6E2-40EA1B6AF20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27359" y="5435867"/>
            <a:ext cx="1202242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1475693E-080E-614D-9336-BBFEADBAC8A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752157" y="5435867"/>
            <a:ext cx="950244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24830035-998B-D14E-95E4-1D31E33E692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44488" y="6091067"/>
            <a:ext cx="2960312" cy="458622"/>
          </a:xfrm>
          <a:solidFill>
            <a:srgbClr val="55B19F">
              <a:alpha val="50000"/>
            </a:srgbClr>
          </a:solidFill>
        </p:spPr>
        <p:txBody>
          <a:bodyPr lIns="72000" anchor="ctr"/>
          <a:lstStyle>
            <a:lvl1pPr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Course titles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7D90F760-2435-E848-AC05-FC91683DF64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824957" y="6091067"/>
            <a:ext cx="6022417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Details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D2630E76-CA0A-E241-A7DD-A1B8C9D9856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427359" y="6091067"/>
            <a:ext cx="1202242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41E78ABA-4D01-E846-85C2-F63427DD054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752157" y="6091067"/>
            <a:ext cx="950244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38FCA82-7ACA-4A46-9E7F-2E581C1E6159}"/>
              </a:ext>
            </a:extLst>
          </p:cNvPr>
          <p:cNvCxnSpPr/>
          <p:nvPr userDrawn="1"/>
        </p:nvCxnSpPr>
        <p:spPr>
          <a:xfrm>
            <a:off x="344488" y="1626740"/>
            <a:ext cx="115028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7FCD5A-0CFB-D849-A295-52776387BD48}"/>
              </a:ext>
            </a:extLst>
          </p:cNvPr>
          <p:cNvSpPr txBox="1"/>
          <p:nvPr userDrawn="1"/>
        </p:nvSpPr>
        <p:spPr>
          <a:xfrm>
            <a:off x="344488" y="1772487"/>
            <a:ext cx="2960312" cy="3231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COURSES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966F174-E408-EE42-8C68-2AF2B39FB707}"/>
              </a:ext>
            </a:extLst>
          </p:cNvPr>
          <p:cNvSpPr txBox="1"/>
          <p:nvPr userDrawn="1"/>
        </p:nvSpPr>
        <p:spPr>
          <a:xfrm>
            <a:off x="3427358" y="1772487"/>
            <a:ext cx="1202241" cy="3231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8BB04C3-06DA-BC4B-A0FC-0E81837E2D15}"/>
              </a:ext>
            </a:extLst>
          </p:cNvPr>
          <p:cNvSpPr txBox="1"/>
          <p:nvPr userDrawn="1"/>
        </p:nvSpPr>
        <p:spPr>
          <a:xfrm>
            <a:off x="4752158" y="1772487"/>
            <a:ext cx="950244" cy="3231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A78FA4-8ECF-4644-927B-DACA9D354913}"/>
              </a:ext>
            </a:extLst>
          </p:cNvPr>
          <p:cNvSpPr txBox="1"/>
          <p:nvPr userDrawn="1"/>
        </p:nvSpPr>
        <p:spPr>
          <a:xfrm>
            <a:off x="5824956" y="1772487"/>
            <a:ext cx="2635231" cy="3231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KEY AREAS OF STUDY</a:t>
            </a:r>
          </a:p>
        </p:txBody>
      </p:sp>
    </p:spTree>
    <p:extLst>
      <p:ext uri="{BB962C8B-B14F-4D97-AF65-F5344CB8AC3E}">
        <p14:creationId xmlns:p14="http://schemas.microsoft.com/office/powerpoint/2010/main" val="2170858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CF67B-C7CB-9246-883F-27DABB964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88" y="361653"/>
            <a:ext cx="9116242" cy="1193013"/>
          </a:xfrm>
          <a:ln>
            <a:noFill/>
          </a:ln>
        </p:spPr>
        <p:txBody>
          <a:bodyPr/>
          <a:lstStyle>
            <a:lvl1pPr>
              <a:lnSpc>
                <a:spcPct val="80000"/>
              </a:lnSpc>
              <a:defRPr sz="4800">
                <a:ln w="19050">
                  <a:noFill/>
                </a:ln>
              </a:defRPr>
            </a:lvl1pPr>
          </a:lstStyle>
          <a:p>
            <a:r>
              <a:rPr lang="en-GB" dirty="0"/>
              <a:t>COURSE TITLE – IEA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368388-703B-F341-8E0B-1D0AEC7E9B4C}"/>
              </a:ext>
            </a:extLst>
          </p:cNvPr>
          <p:cNvCxnSpPr/>
          <p:nvPr userDrawn="1"/>
        </p:nvCxnSpPr>
        <p:spPr>
          <a:xfrm>
            <a:off x="344488" y="1626740"/>
            <a:ext cx="115028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FAABAC-6150-A24B-AAD4-277C6764B0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488" y="2159867"/>
            <a:ext cx="2960312" cy="458622"/>
          </a:xfrm>
          <a:solidFill>
            <a:schemeClr val="accent5">
              <a:alpha val="50000"/>
            </a:schemeClr>
          </a:solidFill>
        </p:spPr>
        <p:txBody>
          <a:bodyPr lIns="72000" anchor="ctr"/>
          <a:lstStyle>
            <a:lvl1pPr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Course titles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62BFC12-3FEB-5C42-AD08-29D416C93C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4957" y="2159867"/>
            <a:ext cx="6022417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Details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CA4AF288-17BE-FB44-8F41-C31CD92DF5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27359" y="2159867"/>
            <a:ext cx="1202242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82B5632-DF3C-7F4B-AD6C-8D1B979449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52157" y="2159867"/>
            <a:ext cx="950244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86E736F-26EF-534F-AEDE-CF583C6EEC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4488" y="2815067"/>
            <a:ext cx="2960312" cy="458622"/>
          </a:xfrm>
          <a:solidFill>
            <a:schemeClr val="accent5">
              <a:alpha val="50000"/>
            </a:schemeClr>
          </a:solidFill>
        </p:spPr>
        <p:txBody>
          <a:bodyPr lIns="72000" anchor="ctr"/>
          <a:lstStyle>
            <a:lvl1pPr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Course titles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8FFF578-4409-314F-AF6C-7C63AC7015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24957" y="2815067"/>
            <a:ext cx="6022417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Details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BDF2A29-58C7-FD49-AEF3-C8A5CFD35F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7359" y="2815067"/>
            <a:ext cx="1202242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1DA32381-02C7-C645-829B-AC3AADB0AC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2157" y="2815067"/>
            <a:ext cx="950244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2B6A4F98-5334-7648-BD49-2464A277E6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4488" y="3470267"/>
            <a:ext cx="2960312" cy="458622"/>
          </a:xfrm>
          <a:solidFill>
            <a:schemeClr val="accent5">
              <a:alpha val="50000"/>
            </a:schemeClr>
          </a:solidFill>
        </p:spPr>
        <p:txBody>
          <a:bodyPr lIns="72000" anchor="ctr"/>
          <a:lstStyle>
            <a:lvl1pPr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Course titles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BA13EEBB-9F9A-6E47-885F-3AFEC35C71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24957" y="3470267"/>
            <a:ext cx="6022417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Details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C57CC6A-6DED-2D4F-BAF8-950221312B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27359" y="3470267"/>
            <a:ext cx="1202242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9B809FD-9347-6B4F-9ED6-AC5410BB06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52157" y="3470267"/>
            <a:ext cx="950244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82173553-A0FF-A245-8C52-A734785912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4488" y="4125467"/>
            <a:ext cx="2960312" cy="458622"/>
          </a:xfrm>
          <a:solidFill>
            <a:schemeClr val="accent5">
              <a:alpha val="50000"/>
            </a:schemeClr>
          </a:solidFill>
        </p:spPr>
        <p:txBody>
          <a:bodyPr lIns="72000" anchor="ctr"/>
          <a:lstStyle>
            <a:lvl1pPr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Course titles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6D66F60B-72E2-B045-9767-8DC6D650DE5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24957" y="4125467"/>
            <a:ext cx="6022417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Details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21F2F651-9B59-8447-AC58-926668E541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27359" y="4125467"/>
            <a:ext cx="1202242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5E6F8A56-19C6-C644-97C0-454F004E1E2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52157" y="4125467"/>
            <a:ext cx="950244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DDE99CC5-DE71-BF49-BA3A-CDF02261EA6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4488" y="4780667"/>
            <a:ext cx="2960312" cy="458622"/>
          </a:xfrm>
          <a:solidFill>
            <a:schemeClr val="accent5">
              <a:alpha val="50000"/>
            </a:schemeClr>
          </a:solidFill>
        </p:spPr>
        <p:txBody>
          <a:bodyPr lIns="72000" anchor="ctr"/>
          <a:lstStyle>
            <a:lvl1pPr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Course titles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64756BD4-A659-8445-9C6C-36D4392F61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24957" y="4780667"/>
            <a:ext cx="6022417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Details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7AC76EBF-E4CD-E545-A4DA-3BF8161D43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27359" y="4780667"/>
            <a:ext cx="1202242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A33EF737-1F87-EF41-B4A8-543BA90DC78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52157" y="4780667"/>
            <a:ext cx="950244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D433ACD9-28AC-6D46-A518-210D6C8D22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4488" y="5435867"/>
            <a:ext cx="2960312" cy="458622"/>
          </a:xfrm>
          <a:solidFill>
            <a:schemeClr val="accent5">
              <a:alpha val="50000"/>
            </a:schemeClr>
          </a:solidFill>
        </p:spPr>
        <p:txBody>
          <a:bodyPr lIns="72000" anchor="ctr"/>
          <a:lstStyle>
            <a:lvl1pPr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Course titles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74B57C9D-6AE1-884D-BF22-F73C2E5F70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24957" y="5435867"/>
            <a:ext cx="6022417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Details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9FB05C89-A1E3-FE4B-B6E2-40EA1B6AF20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27359" y="5435867"/>
            <a:ext cx="1202242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1475693E-080E-614D-9336-BBFEADBAC8A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752157" y="5435867"/>
            <a:ext cx="950244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24830035-998B-D14E-95E4-1D31E33E692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44488" y="6091067"/>
            <a:ext cx="2960312" cy="458622"/>
          </a:xfrm>
          <a:solidFill>
            <a:schemeClr val="accent5">
              <a:alpha val="50000"/>
            </a:schemeClr>
          </a:solidFill>
        </p:spPr>
        <p:txBody>
          <a:bodyPr lIns="72000" anchor="ctr"/>
          <a:lstStyle>
            <a:lvl1pPr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Course titles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7D90F760-2435-E848-AC05-FC91683DF64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824957" y="6091067"/>
            <a:ext cx="6022417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Details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D2630E76-CA0A-E241-A7DD-A1B8C9D9856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427359" y="6091067"/>
            <a:ext cx="1202242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41E78ABA-4D01-E846-85C2-F63427DD054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752157" y="6091067"/>
            <a:ext cx="950244" cy="458622"/>
          </a:xfrm>
          <a:solidFill>
            <a:schemeClr val="bg1">
              <a:lumMod val="85000"/>
              <a:alpha val="50000"/>
            </a:schemeClr>
          </a:solidFill>
        </p:spPr>
        <p:txBody>
          <a:bodyPr lIns="72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Add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79720020-B7CD-DC43-8EEF-E3866DF2CA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7135" y="365125"/>
            <a:ext cx="1973528" cy="62155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88C2A53D-AD59-F048-9C42-EC20CDB5D2B2}"/>
              </a:ext>
            </a:extLst>
          </p:cNvPr>
          <p:cNvSpPr txBox="1"/>
          <p:nvPr userDrawn="1"/>
        </p:nvSpPr>
        <p:spPr>
          <a:xfrm>
            <a:off x="344488" y="1772487"/>
            <a:ext cx="2960312" cy="3231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COURSES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1F176AA-9C80-3B40-920B-65BD7162E542}"/>
              </a:ext>
            </a:extLst>
          </p:cNvPr>
          <p:cNvSpPr txBox="1"/>
          <p:nvPr userDrawn="1"/>
        </p:nvSpPr>
        <p:spPr>
          <a:xfrm>
            <a:off x="3427358" y="1772487"/>
            <a:ext cx="1202241" cy="3231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D90B4AE-33FC-B046-B402-A3E766CB963B}"/>
              </a:ext>
            </a:extLst>
          </p:cNvPr>
          <p:cNvSpPr txBox="1"/>
          <p:nvPr userDrawn="1"/>
        </p:nvSpPr>
        <p:spPr>
          <a:xfrm>
            <a:off x="4752158" y="1772487"/>
            <a:ext cx="950244" cy="3231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E527E2E-BF83-B744-B39A-EA5A4D3EFC02}"/>
              </a:ext>
            </a:extLst>
          </p:cNvPr>
          <p:cNvSpPr txBox="1"/>
          <p:nvPr userDrawn="1"/>
        </p:nvSpPr>
        <p:spPr>
          <a:xfrm>
            <a:off x="5824956" y="1772487"/>
            <a:ext cx="2635231" cy="3231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KEY AREAS OF STUDY</a:t>
            </a:r>
          </a:p>
        </p:txBody>
      </p:sp>
    </p:spTree>
    <p:extLst>
      <p:ext uri="{BB962C8B-B14F-4D97-AF65-F5344CB8AC3E}">
        <p14:creationId xmlns:p14="http://schemas.microsoft.com/office/powerpoint/2010/main" val="3064461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1D1038F-0234-8247-8363-416ADC34A4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08263" y="0"/>
            <a:ext cx="9583737" cy="685641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261A32-A4DD-474B-A6BC-E60A9B887035}"/>
              </a:ext>
            </a:extLst>
          </p:cNvPr>
          <p:cNvSpPr/>
          <p:nvPr userDrawn="1"/>
        </p:nvSpPr>
        <p:spPr>
          <a:xfrm>
            <a:off x="0" y="2307"/>
            <a:ext cx="7153782" cy="6863397"/>
          </a:xfrm>
          <a:custGeom>
            <a:avLst/>
            <a:gdLst>
              <a:gd name="connsiteX0" fmla="*/ 0 w 7153782"/>
              <a:gd name="connsiteY0" fmla="*/ 0 h 6863397"/>
              <a:gd name="connsiteX1" fmla="*/ 5413080 w 7153782"/>
              <a:gd name="connsiteY1" fmla="*/ 0 h 6863397"/>
              <a:gd name="connsiteX2" fmla="*/ 7082865 w 7153782"/>
              <a:gd name="connsiteY2" fmla="*/ 3284507 h 6863397"/>
              <a:gd name="connsiteX3" fmla="*/ 7109265 w 7153782"/>
              <a:gd name="connsiteY3" fmla="*/ 3336881 h 6863397"/>
              <a:gd name="connsiteX4" fmla="*/ 7127866 w 7153782"/>
              <a:gd name="connsiteY4" fmla="*/ 3379965 h 6863397"/>
              <a:gd name="connsiteX5" fmla="*/ 7141874 w 7153782"/>
              <a:gd name="connsiteY5" fmla="*/ 3425214 h 6863397"/>
              <a:gd name="connsiteX6" fmla="*/ 7150708 w 7153782"/>
              <a:gd name="connsiteY6" fmla="*/ 3472464 h 6863397"/>
              <a:gd name="connsiteX7" fmla="*/ 7153782 w 7153782"/>
              <a:gd name="connsiteY7" fmla="*/ 3521553 h 6863397"/>
              <a:gd name="connsiteX8" fmla="*/ 7150737 w 7153782"/>
              <a:gd name="connsiteY8" fmla="*/ 3570438 h 6863397"/>
              <a:gd name="connsiteX9" fmla="*/ 7141988 w 7153782"/>
              <a:gd name="connsiteY9" fmla="*/ 3617503 h 6863397"/>
              <a:gd name="connsiteX10" fmla="*/ 7128114 w 7153782"/>
              <a:gd name="connsiteY10" fmla="*/ 3662585 h 6863397"/>
              <a:gd name="connsiteX11" fmla="*/ 7109692 w 7153782"/>
              <a:gd name="connsiteY11" fmla="*/ 3705522 h 6863397"/>
              <a:gd name="connsiteX12" fmla="*/ 5504477 w 7153782"/>
              <a:gd name="connsiteY12" fmla="*/ 6863397 h 6863397"/>
              <a:gd name="connsiteX13" fmla="*/ 0 w 7153782"/>
              <a:gd name="connsiteY13" fmla="*/ 6863397 h 6863397"/>
              <a:gd name="connsiteX14" fmla="*/ 0 w 7153782"/>
              <a:gd name="connsiteY14" fmla="*/ 5396160 h 6863397"/>
              <a:gd name="connsiteX15" fmla="*/ 898938 w 7153782"/>
              <a:gd name="connsiteY15" fmla="*/ 3630164 h 6863397"/>
              <a:gd name="connsiteX16" fmla="*/ 900540 w 7153782"/>
              <a:gd name="connsiteY16" fmla="*/ 3626578 h 6863397"/>
              <a:gd name="connsiteX17" fmla="*/ 902223 w 7153782"/>
              <a:gd name="connsiteY17" fmla="*/ 3621735 h 6863397"/>
              <a:gd name="connsiteX18" fmla="*/ 903780 w 7153782"/>
              <a:gd name="connsiteY18" fmla="*/ 3618692 h 6863397"/>
              <a:gd name="connsiteX19" fmla="*/ 913620 w 7153782"/>
              <a:gd name="connsiteY19" fmla="*/ 3596122 h 6863397"/>
              <a:gd name="connsiteX20" fmla="*/ 920879 w 7153782"/>
              <a:gd name="connsiteY20" fmla="*/ 3572297 h 6863397"/>
              <a:gd name="connsiteX21" fmla="*/ 925370 w 7153782"/>
              <a:gd name="connsiteY21" fmla="*/ 3547386 h 6863397"/>
              <a:gd name="connsiteX22" fmla="*/ 926909 w 7153782"/>
              <a:gd name="connsiteY22" fmla="*/ 3521553 h 6863397"/>
              <a:gd name="connsiteX23" fmla="*/ 919816 w 7153782"/>
              <a:gd name="connsiteY23" fmla="*/ 3466588 h 6863397"/>
              <a:gd name="connsiteX24" fmla="*/ 898695 w 7153782"/>
              <a:gd name="connsiteY24" fmla="*/ 3414961 h 6863397"/>
              <a:gd name="connsiteX25" fmla="*/ 898303 w 7153782"/>
              <a:gd name="connsiteY25" fmla="*/ 3411721 h 6863397"/>
              <a:gd name="connsiteX26" fmla="*/ 0 w 7153782"/>
              <a:gd name="connsiteY26" fmla="*/ 1646990 h 686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153782" h="6863397">
                <a:moveTo>
                  <a:pt x="0" y="0"/>
                </a:moveTo>
                <a:lnTo>
                  <a:pt x="5413080" y="0"/>
                </a:lnTo>
                <a:lnTo>
                  <a:pt x="7082865" y="3284507"/>
                </a:lnTo>
                <a:lnTo>
                  <a:pt x="7109265" y="3336881"/>
                </a:lnTo>
                <a:lnTo>
                  <a:pt x="7127866" y="3379965"/>
                </a:lnTo>
                <a:lnTo>
                  <a:pt x="7141874" y="3425214"/>
                </a:lnTo>
                <a:lnTo>
                  <a:pt x="7150708" y="3472464"/>
                </a:lnTo>
                <a:lnTo>
                  <a:pt x="7153782" y="3521553"/>
                </a:lnTo>
                <a:lnTo>
                  <a:pt x="7150737" y="3570438"/>
                </a:lnTo>
                <a:lnTo>
                  <a:pt x="7141988" y="3617503"/>
                </a:lnTo>
                <a:lnTo>
                  <a:pt x="7128114" y="3662585"/>
                </a:lnTo>
                <a:lnTo>
                  <a:pt x="7109692" y="3705522"/>
                </a:lnTo>
                <a:lnTo>
                  <a:pt x="5504477" y="6863397"/>
                </a:lnTo>
                <a:lnTo>
                  <a:pt x="0" y="6863397"/>
                </a:lnTo>
                <a:lnTo>
                  <a:pt x="0" y="5396160"/>
                </a:lnTo>
                <a:lnTo>
                  <a:pt x="898938" y="3630164"/>
                </a:lnTo>
                <a:lnTo>
                  <a:pt x="900540" y="3626578"/>
                </a:lnTo>
                <a:lnTo>
                  <a:pt x="902223" y="3621735"/>
                </a:lnTo>
                <a:lnTo>
                  <a:pt x="903780" y="3618692"/>
                </a:lnTo>
                <a:lnTo>
                  <a:pt x="913620" y="3596122"/>
                </a:lnTo>
                <a:lnTo>
                  <a:pt x="920879" y="3572297"/>
                </a:lnTo>
                <a:lnTo>
                  <a:pt x="925370" y="3547386"/>
                </a:lnTo>
                <a:lnTo>
                  <a:pt x="926909" y="3521553"/>
                </a:lnTo>
                <a:lnTo>
                  <a:pt x="919816" y="3466588"/>
                </a:lnTo>
                <a:lnTo>
                  <a:pt x="898695" y="3414961"/>
                </a:lnTo>
                <a:lnTo>
                  <a:pt x="898303" y="3411721"/>
                </a:lnTo>
                <a:lnTo>
                  <a:pt x="0" y="164699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CF67B-C7CB-9246-883F-27DABB964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365125"/>
            <a:ext cx="4953653" cy="1893981"/>
          </a:xfrm>
        </p:spPr>
        <p:txBody>
          <a:bodyPr/>
          <a:lstStyle>
            <a:lvl1pPr>
              <a:defRPr>
                <a:ln w="19050">
                  <a:noFill/>
                </a:ln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67552-FB31-574E-873F-138380159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488" y="2528047"/>
            <a:ext cx="4953653" cy="39648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EBD8A29-EDBF-A244-B874-81C0D62B8C98}"/>
              </a:ext>
            </a:extLst>
          </p:cNvPr>
          <p:cNvSpPr/>
          <p:nvPr userDrawn="1"/>
        </p:nvSpPr>
        <p:spPr>
          <a:xfrm flipH="1">
            <a:off x="11316764" y="6245190"/>
            <a:ext cx="875236" cy="612809"/>
          </a:xfrm>
          <a:custGeom>
            <a:avLst/>
            <a:gdLst>
              <a:gd name="connsiteX0" fmla="*/ 499164 w 875236"/>
              <a:gd name="connsiteY0" fmla="*/ 0 h 612809"/>
              <a:gd name="connsiteX1" fmla="*/ 0 w 875236"/>
              <a:gd name="connsiteY1" fmla="*/ 0 h 612809"/>
              <a:gd name="connsiteX2" fmla="*/ 0 w 875236"/>
              <a:gd name="connsiteY2" fmla="*/ 612809 h 612809"/>
              <a:gd name="connsiteX3" fmla="*/ 875236 w 875236"/>
              <a:gd name="connsiteY3" fmla="*/ 612809 h 612809"/>
              <a:gd name="connsiteX4" fmla="*/ 861038 w 875236"/>
              <a:gd name="connsiteY4" fmla="*/ 584830 h 612809"/>
              <a:gd name="connsiteX5" fmla="*/ 593809 w 875236"/>
              <a:gd name="connsiteY5" fmla="*/ 58196 h 612809"/>
              <a:gd name="connsiteX6" fmla="*/ 499164 w 875236"/>
              <a:gd name="connsiteY6" fmla="*/ 0 h 612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5236" h="612809">
                <a:moveTo>
                  <a:pt x="499164" y="0"/>
                </a:moveTo>
                <a:lnTo>
                  <a:pt x="0" y="0"/>
                </a:lnTo>
                <a:lnTo>
                  <a:pt x="0" y="612809"/>
                </a:lnTo>
                <a:lnTo>
                  <a:pt x="875236" y="612809"/>
                </a:lnTo>
                <a:lnTo>
                  <a:pt x="861038" y="584830"/>
                </a:lnTo>
                <a:cubicBezTo>
                  <a:pt x="727424" y="321513"/>
                  <a:pt x="593809" y="58196"/>
                  <a:pt x="593809" y="58196"/>
                </a:cubicBezTo>
                <a:cubicBezTo>
                  <a:pt x="575700" y="22509"/>
                  <a:pt x="539129" y="22"/>
                  <a:pt x="499164" y="0"/>
                </a:cubicBezTo>
                <a:close/>
              </a:path>
            </a:pathLst>
          </a:custGeom>
          <a:solidFill>
            <a:schemeClr val="accent5"/>
          </a:solidFill>
          <a:ln w="17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aphic 77">
            <a:extLst>
              <a:ext uri="{FF2B5EF4-FFF2-40B4-BE49-F238E27FC236}">
                <a16:creationId xmlns:a16="http://schemas.microsoft.com/office/drawing/2014/main" id="{A71865BF-64B2-754A-90D9-C03CEA9D9C4C}"/>
              </a:ext>
            </a:extLst>
          </p:cNvPr>
          <p:cNvGrpSpPr/>
          <p:nvPr userDrawn="1"/>
        </p:nvGrpSpPr>
        <p:grpSpPr>
          <a:xfrm>
            <a:off x="11683030" y="6396625"/>
            <a:ext cx="302037" cy="267783"/>
            <a:chOff x="5738826" y="1736646"/>
            <a:chExt cx="3101985" cy="2750197"/>
          </a:xfrm>
          <a:solidFill>
            <a:schemeClr val="bg1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683C0C5-423E-0843-978B-C954DD6017AF}"/>
                </a:ext>
              </a:extLst>
            </p:cNvPr>
            <p:cNvSpPr/>
            <p:nvPr/>
          </p:nvSpPr>
          <p:spPr>
            <a:xfrm>
              <a:off x="6089097" y="2847669"/>
              <a:ext cx="2407369" cy="1646312"/>
            </a:xfrm>
            <a:custGeom>
              <a:avLst/>
              <a:gdLst>
                <a:gd name="connsiteX0" fmla="*/ 2245609 w 2407368"/>
                <a:gd name="connsiteY0" fmla="*/ 85646 h 1646311"/>
                <a:gd name="connsiteX1" fmla="*/ 2321731 w 2407368"/>
                <a:gd name="connsiteY1" fmla="*/ 0 h 1646311"/>
                <a:gd name="connsiteX2" fmla="*/ 2407369 w 2407368"/>
                <a:gd name="connsiteY2" fmla="*/ 85646 h 1646311"/>
                <a:gd name="connsiteX3" fmla="*/ 2407369 w 2407368"/>
                <a:gd name="connsiteY3" fmla="*/ 1570182 h 1646311"/>
                <a:gd name="connsiteX4" fmla="*/ 2321731 w 2407368"/>
                <a:gd name="connsiteY4" fmla="*/ 1646312 h 1646311"/>
                <a:gd name="connsiteX5" fmla="*/ 1512931 w 2407368"/>
                <a:gd name="connsiteY5" fmla="*/ 1646312 h 1646311"/>
                <a:gd name="connsiteX6" fmla="*/ 1427294 w 2407368"/>
                <a:gd name="connsiteY6" fmla="*/ 1570182 h 1646311"/>
                <a:gd name="connsiteX7" fmla="*/ 1427294 w 2407368"/>
                <a:gd name="connsiteY7" fmla="*/ 713719 h 1646311"/>
                <a:gd name="connsiteX8" fmla="*/ 970560 w 2407368"/>
                <a:gd name="connsiteY8" fmla="*/ 713719 h 1646311"/>
                <a:gd name="connsiteX9" fmla="*/ 970560 w 2407368"/>
                <a:gd name="connsiteY9" fmla="*/ 1570182 h 1646311"/>
                <a:gd name="connsiteX10" fmla="*/ 894437 w 2407368"/>
                <a:gd name="connsiteY10" fmla="*/ 1646312 h 1646311"/>
                <a:gd name="connsiteX11" fmla="*/ 76122 w 2407368"/>
                <a:gd name="connsiteY11" fmla="*/ 1646312 h 1646311"/>
                <a:gd name="connsiteX12" fmla="*/ 0 w 2407368"/>
                <a:gd name="connsiteY12" fmla="*/ 1570182 h 1646311"/>
                <a:gd name="connsiteX13" fmla="*/ 0 w 2407368"/>
                <a:gd name="connsiteY13" fmla="*/ 85646 h 1646311"/>
                <a:gd name="connsiteX14" fmla="*/ 76122 w 2407368"/>
                <a:gd name="connsiteY14" fmla="*/ 0 h 1646311"/>
                <a:gd name="connsiteX15" fmla="*/ 161760 w 2407368"/>
                <a:gd name="connsiteY15" fmla="*/ 85646 h 1646311"/>
                <a:gd name="connsiteX16" fmla="*/ 161760 w 2407368"/>
                <a:gd name="connsiteY16" fmla="*/ 1484536 h 1646311"/>
                <a:gd name="connsiteX17" fmla="*/ 808800 w 2407368"/>
                <a:gd name="connsiteY17" fmla="*/ 1484536 h 1646311"/>
                <a:gd name="connsiteX18" fmla="*/ 808800 w 2407368"/>
                <a:gd name="connsiteY18" fmla="*/ 637589 h 1646311"/>
                <a:gd name="connsiteX19" fmla="*/ 894437 w 2407368"/>
                <a:gd name="connsiteY19" fmla="*/ 551943 h 1646311"/>
                <a:gd name="connsiteX20" fmla="*/ 1512931 w 2407368"/>
                <a:gd name="connsiteY20" fmla="*/ 551943 h 1646311"/>
                <a:gd name="connsiteX21" fmla="*/ 1589054 w 2407368"/>
                <a:gd name="connsiteY21" fmla="*/ 637589 h 1646311"/>
                <a:gd name="connsiteX22" fmla="*/ 1589054 w 2407368"/>
                <a:gd name="connsiteY22" fmla="*/ 1484536 h 1646311"/>
                <a:gd name="connsiteX23" fmla="*/ 2245609 w 2407368"/>
                <a:gd name="connsiteY23" fmla="*/ 1484536 h 1646311"/>
                <a:gd name="connsiteX24" fmla="*/ 2245609 w 2407368"/>
                <a:gd name="connsiteY24" fmla="*/ 85646 h 164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7368" h="1646311">
                  <a:moveTo>
                    <a:pt x="2245609" y="85646"/>
                  </a:moveTo>
                  <a:cubicBezTo>
                    <a:pt x="2245609" y="38065"/>
                    <a:pt x="2283670" y="0"/>
                    <a:pt x="2321731" y="0"/>
                  </a:cubicBezTo>
                  <a:cubicBezTo>
                    <a:pt x="2369307" y="0"/>
                    <a:pt x="2407369" y="38065"/>
                    <a:pt x="2407369" y="85646"/>
                  </a:cubicBezTo>
                  <a:lnTo>
                    <a:pt x="2407369" y="1570182"/>
                  </a:lnTo>
                  <a:cubicBezTo>
                    <a:pt x="2407369" y="1617763"/>
                    <a:pt x="2369307" y="1646312"/>
                    <a:pt x="2321731" y="1646312"/>
                  </a:cubicBezTo>
                  <a:lnTo>
                    <a:pt x="1512931" y="1646312"/>
                  </a:lnTo>
                  <a:cubicBezTo>
                    <a:pt x="1465355" y="1646312"/>
                    <a:pt x="1427294" y="1608247"/>
                    <a:pt x="1427294" y="1570182"/>
                  </a:cubicBezTo>
                  <a:lnTo>
                    <a:pt x="1427294" y="713719"/>
                  </a:lnTo>
                  <a:lnTo>
                    <a:pt x="970560" y="713719"/>
                  </a:lnTo>
                  <a:lnTo>
                    <a:pt x="970560" y="1570182"/>
                  </a:lnTo>
                  <a:cubicBezTo>
                    <a:pt x="970560" y="1617763"/>
                    <a:pt x="932499" y="1646312"/>
                    <a:pt x="894437" y="1646312"/>
                  </a:cubicBezTo>
                  <a:lnTo>
                    <a:pt x="76122" y="1646312"/>
                  </a:lnTo>
                  <a:cubicBezTo>
                    <a:pt x="28546" y="1646312"/>
                    <a:pt x="0" y="1608247"/>
                    <a:pt x="0" y="1570182"/>
                  </a:cubicBezTo>
                  <a:lnTo>
                    <a:pt x="0" y="85646"/>
                  </a:lnTo>
                  <a:cubicBezTo>
                    <a:pt x="0" y="38065"/>
                    <a:pt x="38061" y="0"/>
                    <a:pt x="76122" y="0"/>
                  </a:cubicBezTo>
                  <a:cubicBezTo>
                    <a:pt x="123699" y="0"/>
                    <a:pt x="161760" y="38065"/>
                    <a:pt x="161760" y="85646"/>
                  </a:cubicBezTo>
                  <a:lnTo>
                    <a:pt x="161760" y="1484536"/>
                  </a:lnTo>
                  <a:lnTo>
                    <a:pt x="808800" y="1484536"/>
                  </a:lnTo>
                  <a:lnTo>
                    <a:pt x="808800" y="637589"/>
                  </a:lnTo>
                  <a:cubicBezTo>
                    <a:pt x="808800" y="590008"/>
                    <a:pt x="846861" y="551943"/>
                    <a:pt x="894437" y="551943"/>
                  </a:cubicBezTo>
                  <a:lnTo>
                    <a:pt x="1512931" y="551943"/>
                  </a:lnTo>
                  <a:cubicBezTo>
                    <a:pt x="1550992" y="551943"/>
                    <a:pt x="1589054" y="590008"/>
                    <a:pt x="1589054" y="637589"/>
                  </a:cubicBezTo>
                  <a:lnTo>
                    <a:pt x="1589054" y="1484536"/>
                  </a:lnTo>
                  <a:lnTo>
                    <a:pt x="2245609" y="1484536"/>
                  </a:lnTo>
                  <a:lnTo>
                    <a:pt x="2245609" y="85646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9D4E40C-B19C-F645-885B-786AB092B519}"/>
                </a:ext>
              </a:extLst>
            </p:cNvPr>
            <p:cNvSpPr/>
            <p:nvPr/>
          </p:nvSpPr>
          <p:spPr>
            <a:xfrm>
              <a:off x="5738826" y="1736646"/>
              <a:ext cx="3101985" cy="1227597"/>
            </a:xfrm>
            <a:custGeom>
              <a:avLst/>
              <a:gdLst>
                <a:gd name="connsiteX0" fmla="*/ 131419 w 3101984"/>
                <a:gd name="connsiteY0" fmla="*/ 1215701 h 1227596"/>
                <a:gd name="connsiteX1" fmla="*/ 17236 w 3101984"/>
                <a:gd name="connsiteY1" fmla="*/ 1206185 h 1227596"/>
                <a:gd name="connsiteX2" fmla="*/ 26751 w 3101984"/>
                <a:gd name="connsiteY2" fmla="*/ 1091990 h 1227596"/>
                <a:gd name="connsiteX3" fmla="*/ 1444530 w 3101984"/>
                <a:gd name="connsiteY3" fmla="*/ 35686 h 1227596"/>
                <a:gd name="connsiteX4" fmla="*/ 1663381 w 3101984"/>
                <a:gd name="connsiteY4" fmla="*/ 35686 h 1227596"/>
                <a:gd name="connsiteX5" fmla="*/ 3071644 w 3101984"/>
                <a:gd name="connsiteY5" fmla="*/ 1091990 h 1227596"/>
                <a:gd name="connsiteX6" fmla="*/ 3090675 w 3101984"/>
                <a:gd name="connsiteY6" fmla="*/ 1206185 h 1227596"/>
                <a:gd name="connsiteX7" fmla="*/ 2976491 w 3101984"/>
                <a:gd name="connsiteY7" fmla="*/ 1215701 h 1227596"/>
                <a:gd name="connsiteX8" fmla="*/ 1568228 w 3101984"/>
                <a:gd name="connsiteY8" fmla="*/ 159397 h 1227596"/>
                <a:gd name="connsiteX9" fmla="*/ 1539682 w 3101984"/>
                <a:gd name="connsiteY9" fmla="*/ 159397 h 1227596"/>
                <a:gd name="connsiteX10" fmla="*/ 131419 w 3101984"/>
                <a:gd name="connsiteY10" fmla="*/ 1215701 h 122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1984" h="1227596">
                  <a:moveTo>
                    <a:pt x="131419" y="1215701"/>
                  </a:moveTo>
                  <a:cubicBezTo>
                    <a:pt x="93358" y="1244250"/>
                    <a:pt x="36266" y="1234734"/>
                    <a:pt x="17236" y="1206185"/>
                  </a:cubicBezTo>
                  <a:cubicBezTo>
                    <a:pt x="-11310" y="1168120"/>
                    <a:pt x="-1795" y="1111023"/>
                    <a:pt x="26751" y="1091990"/>
                  </a:cubicBezTo>
                  <a:lnTo>
                    <a:pt x="1444530" y="35686"/>
                  </a:lnTo>
                  <a:cubicBezTo>
                    <a:pt x="1511137" y="-11895"/>
                    <a:pt x="1596774" y="-11895"/>
                    <a:pt x="1663381" y="35686"/>
                  </a:cubicBezTo>
                  <a:lnTo>
                    <a:pt x="3071644" y="1091990"/>
                  </a:lnTo>
                  <a:cubicBezTo>
                    <a:pt x="3109705" y="1111023"/>
                    <a:pt x="3119221" y="1168120"/>
                    <a:pt x="3090675" y="1206185"/>
                  </a:cubicBezTo>
                  <a:cubicBezTo>
                    <a:pt x="3062129" y="1234734"/>
                    <a:pt x="3014553" y="1244250"/>
                    <a:pt x="2976491" y="1215701"/>
                  </a:cubicBezTo>
                  <a:lnTo>
                    <a:pt x="1568228" y="159397"/>
                  </a:lnTo>
                  <a:cubicBezTo>
                    <a:pt x="1558713" y="159397"/>
                    <a:pt x="1549198" y="159397"/>
                    <a:pt x="1539682" y="159397"/>
                  </a:cubicBezTo>
                  <a:lnTo>
                    <a:pt x="131419" y="1215701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3894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1D1038F-0234-8247-8363-416ADC34A4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08263" y="0"/>
            <a:ext cx="9583737" cy="685641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261A32-A4DD-474B-A6BC-E60A9B887035}"/>
              </a:ext>
            </a:extLst>
          </p:cNvPr>
          <p:cNvSpPr/>
          <p:nvPr userDrawn="1"/>
        </p:nvSpPr>
        <p:spPr>
          <a:xfrm>
            <a:off x="0" y="2307"/>
            <a:ext cx="7153782" cy="6863397"/>
          </a:xfrm>
          <a:custGeom>
            <a:avLst/>
            <a:gdLst>
              <a:gd name="connsiteX0" fmla="*/ 0 w 7153782"/>
              <a:gd name="connsiteY0" fmla="*/ 0 h 6863397"/>
              <a:gd name="connsiteX1" fmla="*/ 5413080 w 7153782"/>
              <a:gd name="connsiteY1" fmla="*/ 0 h 6863397"/>
              <a:gd name="connsiteX2" fmla="*/ 7082865 w 7153782"/>
              <a:gd name="connsiteY2" fmla="*/ 3284507 h 6863397"/>
              <a:gd name="connsiteX3" fmla="*/ 7109265 w 7153782"/>
              <a:gd name="connsiteY3" fmla="*/ 3336881 h 6863397"/>
              <a:gd name="connsiteX4" fmla="*/ 7127866 w 7153782"/>
              <a:gd name="connsiteY4" fmla="*/ 3379965 h 6863397"/>
              <a:gd name="connsiteX5" fmla="*/ 7141874 w 7153782"/>
              <a:gd name="connsiteY5" fmla="*/ 3425214 h 6863397"/>
              <a:gd name="connsiteX6" fmla="*/ 7150708 w 7153782"/>
              <a:gd name="connsiteY6" fmla="*/ 3472464 h 6863397"/>
              <a:gd name="connsiteX7" fmla="*/ 7153782 w 7153782"/>
              <a:gd name="connsiteY7" fmla="*/ 3521553 h 6863397"/>
              <a:gd name="connsiteX8" fmla="*/ 7150737 w 7153782"/>
              <a:gd name="connsiteY8" fmla="*/ 3570438 h 6863397"/>
              <a:gd name="connsiteX9" fmla="*/ 7141988 w 7153782"/>
              <a:gd name="connsiteY9" fmla="*/ 3617503 h 6863397"/>
              <a:gd name="connsiteX10" fmla="*/ 7128114 w 7153782"/>
              <a:gd name="connsiteY10" fmla="*/ 3662585 h 6863397"/>
              <a:gd name="connsiteX11" fmla="*/ 7109692 w 7153782"/>
              <a:gd name="connsiteY11" fmla="*/ 3705522 h 6863397"/>
              <a:gd name="connsiteX12" fmla="*/ 5504477 w 7153782"/>
              <a:gd name="connsiteY12" fmla="*/ 6863397 h 6863397"/>
              <a:gd name="connsiteX13" fmla="*/ 0 w 7153782"/>
              <a:gd name="connsiteY13" fmla="*/ 6863397 h 6863397"/>
              <a:gd name="connsiteX14" fmla="*/ 0 w 7153782"/>
              <a:gd name="connsiteY14" fmla="*/ 5396160 h 6863397"/>
              <a:gd name="connsiteX15" fmla="*/ 898938 w 7153782"/>
              <a:gd name="connsiteY15" fmla="*/ 3630164 h 6863397"/>
              <a:gd name="connsiteX16" fmla="*/ 900540 w 7153782"/>
              <a:gd name="connsiteY16" fmla="*/ 3626578 h 6863397"/>
              <a:gd name="connsiteX17" fmla="*/ 902223 w 7153782"/>
              <a:gd name="connsiteY17" fmla="*/ 3621735 h 6863397"/>
              <a:gd name="connsiteX18" fmla="*/ 903780 w 7153782"/>
              <a:gd name="connsiteY18" fmla="*/ 3618692 h 6863397"/>
              <a:gd name="connsiteX19" fmla="*/ 913620 w 7153782"/>
              <a:gd name="connsiteY19" fmla="*/ 3596122 h 6863397"/>
              <a:gd name="connsiteX20" fmla="*/ 920879 w 7153782"/>
              <a:gd name="connsiteY20" fmla="*/ 3572297 h 6863397"/>
              <a:gd name="connsiteX21" fmla="*/ 925370 w 7153782"/>
              <a:gd name="connsiteY21" fmla="*/ 3547386 h 6863397"/>
              <a:gd name="connsiteX22" fmla="*/ 926909 w 7153782"/>
              <a:gd name="connsiteY22" fmla="*/ 3521553 h 6863397"/>
              <a:gd name="connsiteX23" fmla="*/ 919816 w 7153782"/>
              <a:gd name="connsiteY23" fmla="*/ 3466588 h 6863397"/>
              <a:gd name="connsiteX24" fmla="*/ 898695 w 7153782"/>
              <a:gd name="connsiteY24" fmla="*/ 3414961 h 6863397"/>
              <a:gd name="connsiteX25" fmla="*/ 898303 w 7153782"/>
              <a:gd name="connsiteY25" fmla="*/ 3411721 h 6863397"/>
              <a:gd name="connsiteX26" fmla="*/ 0 w 7153782"/>
              <a:gd name="connsiteY26" fmla="*/ 1646990 h 686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153782" h="6863397">
                <a:moveTo>
                  <a:pt x="0" y="0"/>
                </a:moveTo>
                <a:lnTo>
                  <a:pt x="5413080" y="0"/>
                </a:lnTo>
                <a:lnTo>
                  <a:pt x="7082865" y="3284507"/>
                </a:lnTo>
                <a:lnTo>
                  <a:pt x="7109265" y="3336881"/>
                </a:lnTo>
                <a:lnTo>
                  <a:pt x="7127866" y="3379965"/>
                </a:lnTo>
                <a:lnTo>
                  <a:pt x="7141874" y="3425214"/>
                </a:lnTo>
                <a:lnTo>
                  <a:pt x="7150708" y="3472464"/>
                </a:lnTo>
                <a:lnTo>
                  <a:pt x="7153782" y="3521553"/>
                </a:lnTo>
                <a:lnTo>
                  <a:pt x="7150737" y="3570438"/>
                </a:lnTo>
                <a:lnTo>
                  <a:pt x="7141988" y="3617503"/>
                </a:lnTo>
                <a:lnTo>
                  <a:pt x="7128114" y="3662585"/>
                </a:lnTo>
                <a:lnTo>
                  <a:pt x="7109692" y="3705522"/>
                </a:lnTo>
                <a:lnTo>
                  <a:pt x="5504477" y="6863397"/>
                </a:lnTo>
                <a:lnTo>
                  <a:pt x="0" y="6863397"/>
                </a:lnTo>
                <a:lnTo>
                  <a:pt x="0" y="5396160"/>
                </a:lnTo>
                <a:lnTo>
                  <a:pt x="898938" y="3630164"/>
                </a:lnTo>
                <a:lnTo>
                  <a:pt x="900540" y="3626578"/>
                </a:lnTo>
                <a:lnTo>
                  <a:pt x="902223" y="3621735"/>
                </a:lnTo>
                <a:lnTo>
                  <a:pt x="903780" y="3618692"/>
                </a:lnTo>
                <a:lnTo>
                  <a:pt x="913620" y="3596122"/>
                </a:lnTo>
                <a:lnTo>
                  <a:pt x="920879" y="3572297"/>
                </a:lnTo>
                <a:lnTo>
                  <a:pt x="925370" y="3547386"/>
                </a:lnTo>
                <a:lnTo>
                  <a:pt x="926909" y="3521553"/>
                </a:lnTo>
                <a:lnTo>
                  <a:pt x="919816" y="3466588"/>
                </a:lnTo>
                <a:lnTo>
                  <a:pt x="898695" y="3414961"/>
                </a:lnTo>
                <a:lnTo>
                  <a:pt x="898303" y="3411721"/>
                </a:lnTo>
                <a:lnTo>
                  <a:pt x="0" y="164699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CF67B-C7CB-9246-883F-27DABB964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365125"/>
            <a:ext cx="4953653" cy="1893981"/>
          </a:xfrm>
          <a:noFill/>
        </p:spPr>
        <p:txBody>
          <a:bodyPr/>
          <a:lstStyle>
            <a:lvl1pPr>
              <a:defRPr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67552-FB31-574E-873F-138380159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488" y="2528047"/>
            <a:ext cx="4953653" cy="39648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EBD8A29-EDBF-A244-B874-81C0D62B8C98}"/>
              </a:ext>
            </a:extLst>
          </p:cNvPr>
          <p:cNvSpPr/>
          <p:nvPr userDrawn="1"/>
        </p:nvSpPr>
        <p:spPr>
          <a:xfrm flipH="1">
            <a:off x="11316764" y="6245190"/>
            <a:ext cx="875236" cy="612809"/>
          </a:xfrm>
          <a:custGeom>
            <a:avLst/>
            <a:gdLst>
              <a:gd name="connsiteX0" fmla="*/ 499164 w 875236"/>
              <a:gd name="connsiteY0" fmla="*/ 0 h 612809"/>
              <a:gd name="connsiteX1" fmla="*/ 0 w 875236"/>
              <a:gd name="connsiteY1" fmla="*/ 0 h 612809"/>
              <a:gd name="connsiteX2" fmla="*/ 0 w 875236"/>
              <a:gd name="connsiteY2" fmla="*/ 612809 h 612809"/>
              <a:gd name="connsiteX3" fmla="*/ 875236 w 875236"/>
              <a:gd name="connsiteY3" fmla="*/ 612809 h 612809"/>
              <a:gd name="connsiteX4" fmla="*/ 861038 w 875236"/>
              <a:gd name="connsiteY4" fmla="*/ 584830 h 612809"/>
              <a:gd name="connsiteX5" fmla="*/ 593809 w 875236"/>
              <a:gd name="connsiteY5" fmla="*/ 58196 h 612809"/>
              <a:gd name="connsiteX6" fmla="*/ 499164 w 875236"/>
              <a:gd name="connsiteY6" fmla="*/ 0 h 612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5236" h="612809">
                <a:moveTo>
                  <a:pt x="499164" y="0"/>
                </a:moveTo>
                <a:lnTo>
                  <a:pt x="0" y="0"/>
                </a:lnTo>
                <a:lnTo>
                  <a:pt x="0" y="612809"/>
                </a:lnTo>
                <a:lnTo>
                  <a:pt x="875236" y="612809"/>
                </a:lnTo>
                <a:lnTo>
                  <a:pt x="861038" y="584830"/>
                </a:lnTo>
                <a:cubicBezTo>
                  <a:pt x="727424" y="321513"/>
                  <a:pt x="593809" y="58196"/>
                  <a:pt x="593809" y="58196"/>
                </a:cubicBezTo>
                <a:cubicBezTo>
                  <a:pt x="575700" y="22509"/>
                  <a:pt x="539129" y="22"/>
                  <a:pt x="499164" y="0"/>
                </a:cubicBezTo>
                <a:close/>
              </a:path>
            </a:pathLst>
          </a:custGeom>
          <a:solidFill>
            <a:schemeClr val="accent5"/>
          </a:solidFill>
          <a:ln w="17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aphic 77">
            <a:extLst>
              <a:ext uri="{FF2B5EF4-FFF2-40B4-BE49-F238E27FC236}">
                <a16:creationId xmlns:a16="http://schemas.microsoft.com/office/drawing/2014/main" id="{A71865BF-64B2-754A-90D9-C03CEA9D9C4C}"/>
              </a:ext>
            </a:extLst>
          </p:cNvPr>
          <p:cNvGrpSpPr/>
          <p:nvPr userDrawn="1"/>
        </p:nvGrpSpPr>
        <p:grpSpPr>
          <a:xfrm>
            <a:off x="11683030" y="6396625"/>
            <a:ext cx="302037" cy="267783"/>
            <a:chOff x="5738826" y="1736646"/>
            <a:chExt cx="3101985" cy="2750197"/>
          </a:xfrm>
          <a:solidFill>
            <a:schemeClr val="bg1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683C0C5-423E-0843-978B-C954DD6017AF}"/>
                </a:ext>
              </a:extLst>
            </p:cNvPr>
            <p:cNvSpPr/>
            <p:nvPr/>
          </p:nvSpPr>
          <p:spPr>
            <a:xfrm>
              <a:off x="6089097" y="2847669"/>
              <a:ext cx="2407369" cy="1646312"/>
            </a:xfrm>
            <a:custGeom>
              <a:avLst/>
              <a:gdLst>
                <a:gd name="connsiteX0" fmla="*/ 2245609 w 2407368"/>
                <a:gd name="connsiteY0" fmla="*/ 85646 h 1646311"/>
                <a:gd name="connsiteX1" fmla="*/ 2321731 w 2407368"/>
                <a:gd name="connsiteY1" fmla="*/ 0 h 1646311"/>
                <a:gd name="connsiteX2" fmla="*/ 2407369 w 2407368"/>
                <a:gd name="connsiteY2" fmla="*/ 85646 h 1646311"/>
                <a:gd name="connsiteX3" fmla="*/ 2407369 w 2407368"/>
                <a:gd name="connsiteY3" fmla="*/ 1570182 h 1646311"/>
                <a:gd name="connsiteX4" fmla="*/ 2321731 w 2407368"/>
                <a:gd name="connsiteY4" fmla="*/ 1646312 h 1646311"/>
                <a:gd name="connsiteX5" fmla="*/ 1512931 w 2407368"/>
                <a:gd name="connsiteY5" fmla="*/ 1646312 h 1646311"/>
                <a:gd name="connsiteX6" fmla="*/ 1427294 w 2407368"/>
                <a:gd name="connsiteY6" fmla="*/ 1570182 h 1646311"/>
                <a:gd name="connsiteX7" fmla="*/ 1427294 w 2407368"/>
                <a:gd name="connsiteY7" fmla="*/ 713719 h 1646311"/>
                <a:gd name="connsiteX8" fmla="*/ 970560 w 2407368"/>
                <a:gd name="connsiteY8" fmla="*/ 713719 h 1646311"/>
                <a:gd name="connsiteX9" fmla="*/ 970560 w 2407368"/>
                <a:gd name="connsiteY9" fmla="*/ 1570182 h 1646311"/>
                <a:gd name="connsiteX10" fmla="*/ 894437 w 2407368"/>
                <a:gd name="connsiteY10" fmla="*/ 1646312 h 1646311"/>
                <a:gd name="connsiteX11" fmla="*/ 76122 w 2407368"/>
                <a:gd name="connsiteY11" fmla="*/ 1646312 h 1646311"/>
                <a:gd name="connsiteX12" fmla="*/ 0 w 2407368"/>
                <a:gd name="connsiteY12" fmla="*/ 1570182 h 1646311"/>
                <a:gd name="connsiteX13" fmla="*/ 0 w 2407368"/>
                <a:gd name="connsiteY13" fmla="*/ 85646 h 1646311"/>
                <a:gd name="connsiteX14" fmla="*/ 76122 w 2407368"/>
                <a:gd name="connsiteY14" fmla="*/ 0 h 1646311"/>
                <a:gd name="connsiteX15" fmla="*/ 161760 w 2407368"/>
                <a:gd name="connsiteY15" fmla="*/ 85646 h 1646311"/>
                <a:gd name="connsiteX16" fmla="*/ 161760 w 2407368"/>
                <a:gd name="connsiteY16" fmla="*/ 1484536 h 1646311"/>
                <a:gd name="connsiteX17" fmla="*/ 808800 w 2407368"/>
                <a:gd name="connsiteY17" fmla="*/ 1484536 h 1646311"/>
                <a:gd name="connsiteX18" fmla="*/ 808800 w 2407368"/>
                <a:gd name="connsiteY18" fmla="*/ 637589 h 1646311"/>
                <a:gd name="connsiteX19" fmla="*/ 894437 w 2407368"/>
                <a:gd name="connsiteY19" fmla="*/ 551943 h 1646311"/>
                <a:gd name="connsiteX20" fmla="*/ 1512931 w 2407368"/>
                <a:gd name="connsiteY20" fmla="*/ 551943 h 1646311"/>
                <a:gd name="connsiteX21" fmla="*/ 1589054 w 2407368"/>
                <a:gd name="connsiteY21" fmla="*/ 637589 h 1646311"/>
                <a:gd name="connsiteX22" fmla="*/ 1589054 w 2407368"/>
                <a:gd name="connsiteY22" fmla="*/ 1484536 h 1646311"/>
                <a:gd name="connsiteX23" fmla="*/ 2245609 w 2407368"/>
                <a:gd name="connsiteY23" fmla="*/ 1484536 h 1646311"/>
                <a:gd name="connsiteX24" fmla="*/ 2245609 w 2407368"/>
                <a:gd name="connsiteY24" fmla="*/ 85646 h 164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7368" h="1646311">
                  <a:moveTo>
                    <a:pt x="2245609" y="85646"/>
                  </a:moveTo>
                  <a:cubicBezTo>
                    <a:pt x="2245609" y="38065"/>
                    <a:pt x="2283670" y="0"/>
                    <a:pt x="2321731" y="0"/>
                  </a:cubicBezTo>
                  <a:cubicBezTo>
                    <a:pt x="2369307" y="0"/>
                    <a:pt x="2407369" y="38065"/>
                    <a:pt x="2407369" y="85646"/>
                  </a:cubicBezTo>
                  <a:lnTo>
                    <a:pt x="2407369" y="1570182"/>
                  </a:lnTo>
                  <a:cubicBezTo>
                    <a:pt x="2407369" y="1617763"/>
                    <a:pt x="2369307" y="1646312"/>
                    <a:pt x="2321731" y="1646312"/>
                  </a:cubicBezTo>
                  <a:lnTo>
                    <a:pt x="1512931" y="1646312"/>
                  </a:lnTo>
                  <a:cubicBezTo>
                    <a:pt x="1465355" y="1646312"/>
                    <a:pt x="1427294" y="1608247"/>
                    <a:pt x="1427294" y="1570182"/>
                  </a:cubicBezTo>
                  <a:lnTo>
                    <a:pt x="1427294" y="713719"/>
                  </a:lnTo>
                  <a:lnTo>
                    <a:pt x="970560" y="713719"/>
                  </a:lnTo>
                  <a:lnTo>
                    <a:pt x="970560" y="1570182"/>
                  </a:lnTo>
                  <a:cubicBezTo>
                    <a:pt x="970560" y="1617763"/>
                    <a:pt x="932499" y="1646312"/>
                    <a:pt x="894437" y="1646312"/>
                  </a:cubicBezTo>
                  <a:lnTo>
                    <a:pt x="76122" y="1646312"/>
                  </a:lnTo>
                  <a:cubicBezTo>
                    <a:pt x="28546" y="1646312"/>
                    <a:pt x="0" y="1608247"/>
                    <a:pt x="0" y="1570182"/>
                  </a:cubicBezTo>
                  <a:lnTo>
                    <a:pt x="0" y="85646"/>
                  </a:lnTo>
                  <a:cubicBezTo>
                    <a:pt x="0" y="38065"/>
                    <a:pt x="38061" y="0"/>
                    <a:pt x="76122" y="0"/>
                  </a:cubicBezTo>
                  <a:cubicBezTo>
                    <a:pt x="123699" y="0"/>
                    <a:pt x="161760" y="38065"/>
                    <a:pt x="161760" y="85646"/>
                  </a:cubicBezTo>
                  <a:lnTo>
                    <a:pt x="161760" y="1484536"/>
                  </a:lnTo>
                  <a:lnTo>
                    <a:pt x="808800" y="1484536"/>
                  </a:lnTo>
                  <a:lnTo>
                    <a:pt x="808800" y="637589"/>
                  </a:lnTo>
                  <a:cubicBezTo>
                    <a:pt x="808800" y="590008"/>
                    <a:pt x="846861" y="551943"/>
                    <a:pt x="894437" y="551943"/>
                  </a:cubicBezTo>
                  <a:lnTo>
                    <a:pt x="1512931" y="551943"/>
                  </a:lnTo>
                  <a:cubicBezTo>
                    <a:pt x="1550992" y="551943"/>
                    <a:pt x="1589054" y="590008"/>
                    <a:pt x="1589054" y="637589"/>
                  </a:cubicBezTo>
                  <a:lnTo>
                    <a:pt x="1589054" y="1484536"/>
                  </a:lnTo>
                  <a:lnTo>
                    <a:pt x="2245609" y="1484536"/>
                  </a:lnTo>
                  <a:lnTo>
                    <a:pt x="2245609" y="85646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9D4E40C-B19C-F645-885B-786AB092B519}"/>
                </a:ext>
              </a:extLst>
            </p:cNvPr>
            <p:cNvSpPr/>
            <p:nvPr/>
          </p:nvSpPr>
          <p:spPr>
            <a:xfrm>
              <a:off x="5738826" y="1736646"/>
              <a:ext cx="3101985" cy="1227597"/>
            </a:xfrm>
            <a:custGeom>
              <a:avLst/>
              <a:gdLst>
                <a:gd name="connsiteX0" fmla="*/ 131419 w 3101984"/>
                <a:gd name="connsiteY0" fmla="*/ 1215701 h 1227596"/>
                <a:gd name="connsiteX1" fmla="*/ 17236 w 3101984"/>
                <a:gd name="connsiteY1" fmla="*/ 1206185 h 1227596"/>
                <a:gd name="connsiteX2" fmla="*/ 26751 w 3101984"/>
                <a:gd name="connsiteY2" fmla="*/ 1091990 h 1227596"/>
                <a:gd name="connsiteX3" fmla="*/ 1444530 w 3101984"/>
                <a:gd name="connsiteY3" fmla="*/ 35686 h 1227596"/>
                <a:gd name="connsiteX4" fmla="*/ 1663381 w 3101984"/>
                <a:gd name="connsiteY4" fmla="*/ 35686 h 1227596"/>
                <a:gd name="connsiteX5" fmla="*/ 3071644 w 3101984"/>
                <a:gd name="connsiteY5" fmla="*/ 1091990 h 1227596"/>
                <a:gd name="connsiteX6" fmla="*/ 3090675 w 3101984"/>
                <a:gd name="connsiteY6" fmla="*/ 1206185 h 1227596"/>
                <a:gd name="connsiteX7" fmla="*/ 2976491 w 3101984"/>
                <a:gd name="connsiteY7" fmla="*/ 1215701 h 1227596"/>
                <a:gd name="connsiteX8" fmla="*/ 1568228 w 3101984"/>
                <a:gd name="connsiteY8" fmla="*/ 159397 h 1227596"/>
                <a:gd name="connsiteX9" fmla="*/ 1539682 w 3101984"/>
                <a:gd name="connsiteY9" fmla="*/ 159397 h 1227596"/>
                <a:gd name="connsiteX10" fmla="*/ 131419 w 3101984"/>
                <a:gd name="connsiteY10" fmla="*/ 1215701 h 122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1984" h="1227596">
                  <a:moveTo>
                    <a:pt x="131419" y="1215701"/>
                  </a:moveTo>
                  <a:cubicBezTo>
                    <a:pt x="93358" y="1244250"/>
                    <a:pt x="36266" y="1234734"/>
                    <a:pt x="17236" y="1206185"/>
                  </a:cubicBezTo>
                  <a:cubicBezTo>
                    <a:pt x="-11310" y="1168120"/>
                    <a:pt x="-1795" y="1111023"/>
                    <a:pt x="26751" y="1091990"/>
                  </a:cubicBezTo>
                  <a:lnTo>
                    <a:pt x="1444530" y="35686"/>
                  </a:lnTo>
                  <a:cubicBezTo>
                    <a:pt x="1511137" y="-11895"/>
                    <a:pt x="1596774" y="-11895"/>
                    <a:pt x="1663381" y="35686"/>
                  </a:cubicBezTo>
                  <a:lnTo>
                    <a:pt x="3071644" y="1091990"/>
                  </a:lnTo>
                  <a:cubicBezTo>
                    <a:pt x="3109705" y="1111023"/>
                    <a:pt x="3119221" y="1168120"/>
                    <a:pt x="3090675" y="1206185"/>
                  </a:cubicBezTo>
                  <a:cubicBezTo>
                    <a:pt x="3062129" y="1234734"/>
                    <a:pt x="3014553" y="1244250"/>
                    <a:pt x="2976491" y="1215701"/>
                  </a:cubicBezTo>
                  <a:lnTo>
                    <a:pt x="1568228" y="159397"/>
                  </a:lnTo>
                  <a:cubicBezTo>
                    <a:pt x="1558713" y="159397"/>
                    <a:pt x="1549198" y="159397"/>
                    <a:pt x="1539682" y="159397"/>
                  </a:cubicBezTo>
                  <a:lnTo>
                    <a:pt x="131419" y="1215701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7079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1D1038F-0234-8247-8363-416ADC34A4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08263" y="0"/>
            <a:ext cx="9583737" cy="685641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261A32-A4DD-474B-A6BC-E60A9B887035}"/>
              </a:ext>
            </a:extLst>
          </p:cNvPr>
          <p:cNvSpPr/>
          <p:nvPr userDrawn="1"/>
        </p:nvSpPr>
        <p:spPr>
          <a:xfrm>
            <a:off x="0" y="2307"/>
            <a:ext cx="7153782" cy="6863397"/>
          </a:xfrm>
          <a:custGeom>
            <a:avLst/>
            <a:gdLst>
              <a:gd name="connsiteX0" fmla="*/ 0 w 7153782"/>
              <a:gd name="connsiteY0" fmla="*/ 0 h 6863397"/>
              <a:gd name="connsiteX1" fmla="*/ 5413080 w 7153782"/>
              <a:gd name="connsiteY1" fmla="*/ 0 h 6863397"/>
              <a:gd name="connsiteX2" fmla="*/ 7082865 w 7153782"/>
              <a:gd name="connsiteY2" fmla="*/ 3284507 h 6863397"/>
              <a:gd name="connsiteX3" fmla="*/ 7109265 w 7153782"/>
              <a:gd name="connsiteY3" fmla="*/ 3336881 h 6863397"/>
              <a:gd name="connsiteX4" fmla="*/ 7127866 w 7153782"/>
              <a:gd name="connsiteY4" fmla="*/ 3379965 h 6863397"/>
              <a:gd name="connsiteX5" fmla="*/ 7141874 w 7153782"/>
              <a:gd name="connsiteY5" fmla="*/ 3425214 h 6863397"/>
              <a:gd name="connsiteX6" fmla="*/ 7150708 w 7153782"/>
              <a:gd name="connsiteY6" fmla="*/ 3472464 h 6863397"/>
              <a:gd name="connsiteX7" fmla="*/ 7153782 w 7153782"/>
              <a:gd name="connsiteY7" fmla="*/ 3521553 h 6863397"/>
              <a:gd name="connsiteX8" fmla="*/ 7150737 w 7153782"/>
              <a:gd name="connsiteY8" fmla="*/ 3570438 h 6863397"/>
              <a:gd name="connsiteX9" fmla="*/ 7141988 w 7153782"/>
              <a:gd name="connsiteY9" fmla="*/ 3617503 h 6863397"/>
              <a:gd name="connsiteX10" fmla="*/ 7128114 w 7153782"/>
              <a:gd name="connsiteY10" fmla="*/ 3662585 h 6863397"/>
              <a:gd name="connsiteX11" fmla="*/ 7109692 w 7153782"/>
              <a:gd name="connsiteY11" fmla="*/ 3705522 h 6863397"/>
              <a:gd name="connsiteX12" fmla="*/ 5504477 w 7153782"/>
              <a:gd name="connsiteY12" fmla="*/ 6863397 h 6863397"/>
              <a:gd name="connsiteX13" fmla="*/ 0 w 7153782"/>
              <a:gd name="connsiteY13" fmla="*/ 6863397 h 6863397"/>
              <a:gd name="connsiteX14" fmla="*/ 0 w 7153782"/>
              <a:gd name="connsiteY14" fmla="*/ 5396160 h 6863397"/>
              <a:gd name="connsiteX15" fmla="*/ 898938 w 7153782"/>
              <a:gd name="connsiteY15" fmla="*/ 3630164 h 6863397"/>
              <a:gd name="connsiteX16" fmla="*/ 900540 w 7153782"/>
              <a:gd name="connsiteY16" fmla="*/ 3626578 h 6863397"/>
              <a:gd name="connsiteX17" fmla="*/ 902223 w 7153782"/>
              <a:gd name="connsiteY17" fmla="*/ 3621735 h 6863397"/>
              <a:gd name="connsiteX18" fmla="*/ 903780 w 7153782"/>
              <a:gd name="connsiteY18" fmla="*/ 3618692 h 6863397"/>
              <a:gd name="connsiteX19" fmla="*/ 913620 w 7153782"/>
              <a:gd name="connsiteY19" fmla="*/ 3596122 h 6863397"/>
              <a:gd name="connsiteX20" fmla="*/ 920879 w 7153782"/>
              <a:gd name="connsiteY20" fmla="*/ 3572297 h 6863397"/>
              <a:gd name="connsiteX21" fmla="*/ 925370 w 7153782"/>
              <a:gd name="connsiteY21" fmla="*/ 3547386 h 6863397"/>
              <a:gd name="connsiteX22" fmla="*/ 926909 w 7153782"/>
              <a:gd name="connsiteY22" fmla="*/ 3521553 h 6863397"/>
              <a:gd name="connsiteX23" fmla="*/ 919816 w 7153782"/>
              <a:gd name="connsiteY23" fmla="*/ 3466588 h 6863397"/>
              <a:gd name="connsiteX24" fmla="*/ 898695 w 7153782"/>
              <a:gd name="connsiteY24" fmla="*/ 3414961 h 6863397"/>
              <a:gd name="connsiteX25" fmla="*/ 898303 w 7153782"/>
              <a:gd name="connsiteY25" fmla="*/ 3411721 h 6863397"/>
              <a:gd name="connsiteX26" fmla="*/ 0 w 7153782"/>
              <a:gd name="connsiteY26" fmla="*/ 1646990 h 686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153782" h="6863397">
                <a:moveTo>
                  <a:pt x="0" y="0"/>
                </a:moveTo>
                <a:lnTo>
                  <a:pt x="5413080" y="0"/>
                </a:lnTo>
                <a:lnTo>
                  <a:pt x="7082865" y="3284507"/>
                </a:lnTo>
                <a:lnTo>
                  <a:pt x="7109265" y="3336881"/>
                </a:lnTo>
                <a:lnTo>
                  <a:pt x="7127866" y="3379965"/>
                </a:lnTo>
                <a:lnTo>
                  <a:pt x="7141874" y="3425214"/>
                </a:lnTo>
                <a:lnTo>
                  <a:pt x="7150708" y="3472464"/>
                </a:lnTo>
                <a:lnTo>
                  <a:pt x="7153782" y="3521553"/>
                </a:lnTo>
                <a:lnTo>
                  <a:pt x="7150737" y="3570438"/>
                </a:lnTo>
                <a:lnTo>
                  <a:pt x="7141988" y="3617503"/>
                </a:lnTo>
                <a:lnTo>
                  <a:pt x="7128114" y="3662585"/>
                </a:lnTo>
                <a:lnTo>
                  <a:pt x="7109692" y="3705522"/>
                </a:lnTo>
                <a:lnTo>
                  <a:pt x="5504477" y="6863397"/>
                </a:lnTo>
                <a:lnTo>
                  <a:pt x="0" y="6863397"/>
                </a:lnTo>
                <a:lnTo>
                  <a:pt x="0" y="5396160"/>
                </a:lnTo>
                <a:lnTo>
                  <a:pt x="898938" y="3630164"/>
                </a:lnTo>
                <a:lnTo>
                  <a:pt x="900540" y="3626578"/>
                </a:lnTo>
                <a:lnTo>
                  <a:pt x="902223" y="3621735"/>
                </a:lnTo>
                <a:lnTo>
                  <a:pt x="903780" y="3618692"/>
                </a:lnTo>
                <a:lnTo>
                  <a:pt x="913620" y="3596122"/>
                </a:lnTo>
                <a:lnTo>
                  <a:pt x="920879" y="3572297"/>
                </a:lnTo>
                <a:lnTo>
                  <a:pt x="925370" y="3547386"/>
                </a:lnTo>
                <a:lnTo>
                  <a:pt x="926909" y="3521553"/>
                </a:lnTo>
                <a:lnTo>
                  <a:pt x="919816" y="3466588"/>
                </a:lnTo>
                <a:lnTo>
                  <a:pt x="898695" y="3414961"/>
                </a:lnTo>
                <a:lnTo>
                  <a:pt x="898303" y="3411721"/>
                </a:lnTo>
                <a:lnTo>
                  <a:pt x="0" y="164699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CF67B-C7CB-9246-883F-27DABB964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365125"/>
            <a:ext cx="4953653" cy="1893981"/>
          </a:xfrm>
        </p:spPr>
        <p:txBody>
          <a:bodyPr/>
          <a:lstStyle>
            <a:lvl1pPr>
              <a:defRPr>
                <a:ln w="1905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67552-FB31-574E-873F-138380159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488" y="2528047"/>
            <a:ext cx="4953653" cy="39648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EBD8A29-EDBF-A244-B874-81C0D62B8C98}"/>
              </a:ext>
            </a:extLst>
          </p:cNvPr>
          <p:cNvSpPr/>
          <p:nvPr userDrawn="1"/>
        </p:nvSpPr>
        <p:spPr>
          <a:xfrm flipH="1">
            <a:off x="11316764" y="6245190"/>
            <a:ext cx="875236" cy="612809"/>
          </a:xfrm>
          <a:custGeom>
            <a:avLst/>
            <a:gdLst>
              <a:gd name="connsiteX0" fmla="*/ 499164 w 875236"/>
              <a:gd name="connsiteY0" fmla="*/ 0 h 612809"/>
              <a:gd name="connsiteX1" fmla="*/ 0 w 875236"/>
              <a:gd name="connsiteY1" fmla="*/ 0 h 612809"/>
              <a:gd name="connsiteX2" fmla="*/ 0 w 875236"/>
              <a:gd name="connsiteY2" fmla="*/ 612809 h 612809"/>
              <a:gd name="connsiteX3" fmla="*/ 875236 w 875236"/>
              <a:gd name="connsiteY3" fmla="*/ 612809 h 612809"/>
              <a:gd name="connsiteX4" fmla="*/ 861038 w 875236"/>
              <a:gd name="connsiteY4" fmla="*/ 584830 h 612809"/>
              <a:gd name="connsiteX5" fmla="*/ 593809 w 875236"/>
              <a:gd name="connsiteY5" fmla="*/ 58196 h 612809"/>
              <a:gd name="connsiteX6" fmla="*/ 499164 w 875236"/>
              <a:gd name="connsiteY6" fmla="*/ 0 h 612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5236" h="612809">
                <a:moveTo>
                  <a:pt x="499164" y="0"/>
                </a:moveTo>
                <a:lnTo>
                  <a:pt x="0" y="0"/>
                </a:lnTo>
                <a:lnTo>
                  <a:pt x="0" y="612809"/>
                </a:lnTo>
                <a:lnTo>
                  <a:pt x="875236" y="612809"/>
                </a:lnTo>
                <a:lnTo>
                  <a:pt x="861038" y="584830"/>
                </a:lnTo>
                <a:cubicBezTo>
                  <a:pt x="727424" y="321513"/>
                  <a:pt x="593809" y="58196"/>
                  <a:pt x="593809" y="58196"/>
                </a:cubicBezTo>
                <a:cubicBezTo>
                  <a:pt x="575700" y="22509"/>
                  <a:pt x="539129" y="22"/>
                  <a:pt x="499164" y="0"/>
                </a:cubicBezTo>
                <a:close/>
              </a:path>
            </a:pathLst>
          </a:custGeom>
          <a:solidFill>
            <a:schemeClr val="accent5"/>
          </a:solidFill>
          <a:ln w="17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aphic 77">
            <a:extLst>
              <a:ext uri="{FF2B5EF4-FFF2-40B4-BE49-F238E27FC236}">
                <a16:creationId xmlns:a16="http://schemas.microsoft.com/office/drawing/2014/main" id="{A71865BF-64B2-754A-90D9-C03CEA9D9C4C}"/>
              </a:ext>
            </a:extLst>
          </p:cNvPr>
          <p:cNvGrpSpPr/>
          <p:nvPr userDrawn="1"/>
        </p:nvGrpSpPr>
        <p:grpSpPr>
          <a:xfrm>
            <a:off x="11683030" y="6396625"/>
            <a:ext cx="302037" cy="267783"/>
            <a:chOff x="5738826" y="1736646"/>
            <a:chExt cx="3101985" cy="2750197"/>
          </a:xfrm>
          <a:solidFill>
            <a:schemeClr val="bg1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683C0C5-423E-0843-978B-C954DD6017AF}"/>
                </a:ext>
              </a:extLst>
            </p:cNvPr>
            <p:cNvSpPr/>
            <p:nvPr/>
          </p:nvSpPr>
          <p:spPr>
            <a:xfrm>
              <a:off x="6089097" y="2847669"/>
              <a:ext cx="2407369" cy="1646312"/>
            </a:xfrm>
            <a:custGeom>
              <a:avLst/>
              <a:gdLst>
                <a:gd name="connsiteX0" fmla="*/ 2245609 w 2407368"/>
                <a:gd name="connsiteY0" fmla="*/ 85646 h 1646311"/>
                <a:gd name="connsiteX1" fmla="*/ 2321731 w 2407368"/>
                <a:gd name="connsiteY1" fmla="*/ 0 h 1646311"/>
                <a:gd name="connsiteX2" fmla="*/ 2407369 w 2407368"/>
                <a:gd name="connsiteY2" fmla="*/ 85646 h 1646311"/>
                <a:gd name="connsiteX3" fmla="*/ 2407369 w 2407368"/>
                <a:gd name="connsiteY3" fmla="*/ 1570182 h 1646311"/>
                <a:gd name="connsiteX4" fmla="*/ 2321731 w 2407368"/>
                <a:gd name="connsiteY4" fmla="*/ 1646312 h 1646311"/>
                <a:gd name="connsiteX5" fmla="*/ 1512931 w 2407368"/>
                <a:gd name="connsiteY5" fmla="*/ 1646312 h 1646311"/>
                <a:gd name="connsiteX6" fmla="*/ 1427294 w 2407368"/>
                <a:gd name="connsiteY6" fmla="*/ 1570182 h 1646311"/>
                <a:gd name="connsiteX7" fmla="*/ 1427294 w 2407368"/>
                <a:gd name="connsiteY7" fmla="*/ 713719 h 1646311"/>
                <a:gd name="connsiteX8" fmla="*/ 970560 w 2407368"/>
                <a:gd name="connsiteY8" fmla="*/ 713719 h 1646311"/>
                <a:gd name="connsiteX9" fmla="*/ 970560 w 2407368"/>
                <a:gd name="connsiteY9" fmla="*/ 1570182 h 1646311"/>
                <a:gd name="connsiteX10" fmla="*/ 894437 w 2407368"/>
                <a:gd name="connsiteY10" fmla="*/ 1646312 h 1646311"/>
                <a:gd name="connsiteX11" fmla="*/ 76122 w 2407368"/>
                <a:gd name="connsiteY11" fmla="*/ 1646312 h 1646311"/>
                <a:gd name="connsiteX12" fmla="*/ 0 w 2407368"/>
                <a:gd name="connsiteY12" fmla="*/ 1570182 h 1646311"/>
                <a:gd name="connsiteX13" fmla="*/ 0 w 2407368"/>
                <a:gd name="connsiteY13" fmla="*/ 85646 h 1646311"/>
                <a:gd name="connsiteX14" fmla="*/ 76122 w 2407368"/>
                <a:gd name="connsiteY14" fmla="*/ 0 h 1646311"/>
                <a:gd name="connsiteX15" fmla="*/ 161760 w 2407368"/>
                <a:gd name="connsiteY15" fmla="*/ 85646 h 1646311"/>
                <a:gd name="connsiteX16" fmla="*/ 161760 w 2407368"/>
                <a:gd name="connsiteY16" fmla="*/ 1484536 h 1646311"/>
                <a:gd name="connsiteX17" fmla="*/ 808800 w 2407368"/>
                <a:gd name="connsiteY17" fmla="*/ 1484536 h 1646311"/>
                <a:gd name="connsiteX18" fmla="*/ 808800 w 2407368"/>
                <a:gd name="connsiteY18" fmla="*/ 637589 h 1646311"/>
                <a:gd name="connsiteX19" fmla="*/ 894437 w 2407368"/>
                <a:gd name="connsiteY19" fmla="*/ 551943 h 1646311"/>
                <a:gd name="connsiteX20" fmla="*/ 1512931 w 2407368"/>
                <a:gd name="connsiteY20" fmla="*/ 551943 h 1646311"/>
                <a:gd name="connsiteX21" fmla="*/ 1589054 w 2407368"/>
                <a:gd name="connsiteY21" fmla="*/ 637589 h 1646311"/>
                <a:gd name="connsiteX22" fmla="*/ 1589054 w 2407368"/>
                <a:gd name="connsiteY22" fmla="*/ 1484536 h 1646311"/>
                <a:gd name="connsiteX23" fmla="*/ 2245609 w 2407368"/>
                <a:gd name="connsiteY23" fmla="*/ 1484536 h 1646311"/>
                <a:gd name="connsiteX24" fmla="*/ 2245609 w 2407368"/>
                <a:gd name="connsiteY24" fmla="*/ 85646 h 164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7368" h="1646311">
                  <a:moveTo>
                    <a:pt x="2245609" y="85646"/>
                  </a:moveTo>
                  <a:cubicBezTo>
                    <a:pt x="2245609" y="38065"/>
                    <a:pt x="2283670" y="0"/>
                    <a:pt x="2321731" y="0"/>
                  </a:cubicBezTo>
                  <a:cubicBezTo>
                    <a:pt x="2369307" y="0"/>
                    <a:pt x="2407369" y="38065"/>
                    <a:pt x="2407369" y="85646"/>
                  </a:cubicBezTo>
                  <a:lnTo>
                    <a:pt x="2407369" y="1570182"/>
                  </a:lnTo>
                  <a:cubicBezTo>
                    <a:pt x="2407369" y="1617763"/>
                    <a:pt x="2369307" y="1646312"/>
                    <a:pt x="2321731" y="1646312"/>
                  </a:cubicBezTo>
                  <a:lnTo>
                    <a:pt x="1512931" y="1646312"/>
                  </a:lnTo>
                  <a:cubicBezTo>
                    <a:pt x="1465355" y="1646312"/>
                    <a:pt x="1427294" y="1608247"/>
                    <a:pt x="1427294" y="1570182"/>
                  </a:cubicBezTo>
                  <a:lnTo>
                    <a:pt x="1427294" y="713719"/>
                  </a:lnTo>
                  <a:lnTo>
                    <a:pt x="970560" y="713719"/>
                  </a:lnTo>
                  <a:lnTo>
                    <a:pt x="970560" y="1570182"/>
                  </a:lnTo>
                  <a:cubicBezTo>
                    <a:pt x="970560" y="1617763"/>
                    <a:pt x="932499" y="1646312"/>
                    <a:pt x="894437" y="1646312"/>
                  </a:cubicBezTo>
                  <a:lnTo>
                    <a:pt x="76122" y="1646312"/>
                  </a:lnTo>
                  <a:cubicBezTo>
                    <a:pt x="28546" y="1646312"/>
                    <a:pt x="0" y="1608247"/>
                    <a:pt x="0" y="1570182"/>
                  </a:cubicBezTo>
                  <a:lnTo>
                    <a:pt x="0" y="85646"/>
                  </a:lnTo>
                  <a:cubicBezTo>
                    <a:pt x="0" y="38065"/>
                    <a:pt x="38061" y="0"/>
                    <a:pt x="76122" y="0"/>
                  </a:cubicBezTo>
                  <a:cubicBezTo>
                    <a:pt x="123699" y="0"/>
                    <a:pt x="161760" y="38065"/>
                    <a:pt x="161760" y="85646"/>
                  </a:cubicBezTo>
                  <a:lnTo>
                    <a:pt x="161760" y="1484536"/>
                  </a:lnTo>
                  <a:lnTo>
                    <a:pt x="808800" y="1484536"/>
                  </a:lnTo>
                  <a:lnTo>
                    <a:pt x="808800" y="637589"/>
                  </a:lnTo>
                  <a:cubicBezTo>
                    <a:pt x="808800" y="590008"/>
                    <a:pt x="846861" y="551943"/>
                    <a:pt x="894437" y="551943"/>
                  </a:cubicBezTo>
                  <a:lnTo>
                    <a:pt x="1512931" y="551943"/>
                  </a:lnTo>
                  <a:cubicBezTo>
                    <a:pt x="1550992" y="551943"/>
                    <a:pt x="1589054" y="590008"/>
                    <a:pt x="1589054" y="637589"/>
                  </a:cubicBezTo>
                  <a:lnTo>
                    <a:pt x="1589054" y="1484536"/>
                  </a:lnTo>
                  <a:lnTo>
                    <a:pt x="2245609" y="1484536"/>
                  </a:lnTo>
                  <a:lnTo>
                    <a:pt x="2245609" y="85646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9D4E40C-B19C-F645-885B-786AB092B519}"/>
                </a:ext>
              </a:extLst>
            </p:cNvPr>
            <p:cNvSpPr/>
            <p:nvPr/>
          </p:nvSpPr>
          <p:spPr>
            <a:xfrm>
              <a:off x="5738826" y="1736646"/>
              <a:ext cx="3101985" cy="1227597"/>
            </a:xfrm>
            <a:custGeom>
              <a:avLst/>
              <a:gdLst>
                <a:gd name="connsiteX0" fmla="*/ 131419 w 3101984"/>
                <a:gd name="connsiteY0" fmla="*/ 1215701 h 1227596"/>
                <a:gd name="connsiteX1" fmla="*/ 17236 w 3101984"/>
                <a:gd name="connsiteY1" fmla="*/ 1206185 h 1227596"/>
                <a:gd name="connsiteX2" fmla="*/ 26751 w 3101984"/>
                <a:gd name="connsiteY2" fmla="*/ 1091990 h 1227596"/>
                <a:gd name="connsiteX3" fmla="*/ 1444530 w 3101984"/>
                <a:gd name="connsiteY3" fmla="*/ 35686 h 1227596"/>
                <a:gd name="connsiteX4" fmla="*/ 1663381 w 3101984"/>
                <a:gd name="connsiteY4" fmla="*/ 35686 h 1227596"/>
                <a:gd name="connsiteX5" fmla="*/ 3071644 w 3101984"/>
                <a:gd name="connsiteY5" fmla="*/ 1091990 h 1227596"/>
                <a:gd name="connsiteX6" fmla="*/ 3090675 w 3101984"/>
                <a:gd name="connsiteY6" fmla="*/ 1206185 h 1227596"/>
                <a:gd name="connsiteX7" fmla="*/ 2976491 w 3101984"/>
                <a:gd name="connsiteY7" fmla="*/ 1215701 h 1227596"/>
                <a:gd name="connsiteX8" fmla="*/ 1568228 w 3101984"/>
                <a:gd name="connsiteY8" fmla="*/ 159397 h 1227596"/>
                <a:gd name="connsiteX9" fmla="*/ 1539682 w 3101984"/>
                <a:gd name="connsiteY9" fmla="*/ 159397 h 1227596"/>
                <a:gd name="connsiteX10" fmla="*/ 131419 w 3101984"/>
                <a:gd name="connsiteY10" fmla="*/ 1215701 h 122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1984" h="1227596">
                  <a:moveTo>
                    <a:pt x="131419" y="1215701"/>
                  </a:moveTo>
                  <a:cubicBezTo>
                    <a:pt x="93358" y="1244250"/>
                    <a:pt x="36266" y="1234734"/>
                    <a:pt x="17236" y="1206185"/>
                  </a:cubicBezTo>
                  <a:cubicBezTo>
                    <a:pt x="-11310" y="1168120"/>
                    <a:pt x="-1795" y="1111023"/>
                    <a:pt x="26751" y="1091990"/>
                  </a:cubicBezTo>
                  <a:lnTo>
                    <a:pt x="1444530" y="35686"/>
                  </a:lnTo>
                  <a:cubicBezTo>
                    <a:pt x="1511137" y="-11895"/>
                    <a:pt x="1596774" y="-11895"/>
                    <a:pt x="1663381" y="35686"/>
                  </a:cubicBezTo>
                  <a:lnTo>
                    <a:pt x="3071644" y="1091990"/>
                  </a:lnTo>
                  <a:cubicBezTo>
                    <a:pt x="3109705" y="1111023"/>
                    <a:pt x="3119221" y="1168120"/>
                    <a:pt x="3090675" y="1206185"/>
                  </a:cubicBezTo>
                  <a:cubicBezTo>
                    <a:pt x="3062129" y="1234734"/>
                    <a:pt x="3014553" y="1244250"/>
                    <a:pt x="2976491" y="1215701"/>
                  </a:cubicBezTo>
                  <a:lnTo>
                    <a:pt x="1568228" y="159397"/>
                  </a:lnTo>
                  <a:cubicBezTo>
                    <a:pt x="1558713" y="159397"/>
                    <a:pt x="1549198" y="159397"/>
                    <a:pt x="1539682" y="159397"/>
                  </a:cubicBezTo>
                  <a:lnTo>
                    <a:pt x="131419" y="1215701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7438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F49B32-A89C-9646-B933-90151310A5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13038" y="0"/>
            <a:ext cx="9478962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>
                <a:ln>
                  <a:noFill/>
                </a:ln>
              </a:defRPr>
            </a:lvl1pPr>
          </a:lstStyle>
          <a:p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3E94D8C8-02B4-7E4F-9C6B-504CBAAFD1F8}"/>
              </a:ext>
            </a:extLst>
          </p:cNvPr>
          <p:cNvSpPr/>
          <p:nvPr userDrawn="1"/>
        </p:nvSpPr>
        <p:spPr>
          <a:xfrm>
            <a:off x="0" y="2307"/>
            <a:ext cx="7153782" cy="6863397"/>
          </a:xfrm>
          <a:custGeom>
            <a:avLst/>
            <a:gdLst>
              <a:gd name="connsiteX0" fmla="*/ 0 w 7153782"/>
              <a:gd name="connsiteY0" fmla="*/ 0 h 6863397"/>
              <a:gd name="connsiteX1" fmla="*/ 5413080 w 7153782"/>
              <a:gd name="connsiteY1" fmla="*/ 0 h 6863397"/>
              <a:gd name="connsiteX2" fmla="*/ 7082865 w 7153782"/>
              <a:gd name="connsiteY2" fmla="*/ 3284507 h 6863397"/>
              <a:gd name="connsiteX3" fmla="*/ 7109265 w 7153782"/>
              <a:gd name="connsiteY3" fmla="*/ 3336881 h 6863397"/>
              <a:gd name="connsiteX4" fmla="*/ 7127866 w 7153782"/>
              <a:gd name="connsiteY4" fmla="*/ 3379965 h 6863397"/>
              <a:gd name="connsiteX5" fmla="*/ 7141874 w 7153782"/>
              <a:gd name="connsiteY5" fmla="*/ 3425214 h 6863397"/>
              <a:gd name="connsiteX6" fmla="*/ 7150708 w 7153782"/>
              <a:gd name="connsiteY6" fmla="*/ 3472464 h 6863397"/>
              <a:gd name="connsiteX7" fmla="*/ 7153782 w 7153782"/>
              <a:gd name="connsiteY7" fmla="*/ 3521553 h 6863397"/>
              <a:gd name="connsiteX8" fmla="*/ 7150737 w 7153782"/>
              <a:gd name="connsiteY8" fmla="*/ 3570438 h 6863397"/>
              <a:gd name="connsiteX9" fmla="*/ 7141988 w 7153782"/>
              <a:gd name="connsiteY9" fmla="*/ 3617503 h 6863397"/>
              <a:gd name="connsiteX10" fmla="*/ 7128114 w 7153782"/>
              <a:gd name="connsiteY10" fmla="*/ 3662585 h 6863397"/>
              <a:gd name="connsiteX11" fmla="*/ 7109692 w 7153782"/>
              <a:gd name="connsiteY11" fmla="*/ 3705522 h 6863397"/>
              <a:gd name="connsiteX12" fmla="*/ 5504477 w 7153782"/>
              <a:gd name="connsiteY12" fmla="*/ 6863397 h 6863397"/>
              <a:gd name="connsiteX13" fmla="*/ 0 w 7153782"/>
              <a:gd name="connsiteY13" fmla="*/ 6863397 h 6863397"/>
              <a:gd name="connsiteX14" fmla="*/ 0 w 7153782"/>
              <a:gd name="connsiteY14" fmla="*/ 5396160 h 6863397"/>
              <a:gd name="connsiteX15" fmla="*/ 898938 w 7153782"/>
              <a:gd name="connsiteY15" fmla="*/ 3630164 h 6863397"/>
              <a:gd name="connsiteX16" fmla="*/ 900540 w 7153782"/>
              <a:gd name="connsiteY16" fmla="*/ 3626578 h 6863397"/>
              <a:gd name="connsiteX17" fmla="*/ 902223 w 7153782"/>
              <a:gd name="connsiteY17" fmla="*/ 3621735 h 6863397"/>
              <a:gd name="connsiteX18" fmla="*/ 903780 w 7153782"/>
              <a:gd name="connsiteY18" fmla="*/ 3618692 h 6863397"/>
              <a:gd name="connsiteX19" fmla="*/ 913620 w 7153782"/>
              <a:gd name="connsiteY19" fmla="*/ 3596122 h 6863397"/>
              <a:gd name="connsiteX20" fmla="*/ 920879 w 7153782"/>
              <a:gd name="connsiteY20" fmla="*/ 3572297 h 6863397"/>
              <a:gd name="connsiteX21" fmla="*/ 925370 w 7153782"/>
              <a:gd name="connsiteY21" fmla="*/ 3547386 h 6863397"/>
              <a:gd name="connsiteX22" fmla="*/ 926909 w 7153782"/>
              <a:gd name="connsiteY22" fmla="*/ 3521553 h 6863397"/>
              <a:gd name="connsiteX23" fmla="*/ 919816 w 7153782"/>
              <a:gd name="connsiteY23" fmla="*/ 3466588 h 6863397"/>
              <a:gd name="connsiteX24" fmla="*/ 898695 w 7153782"/>
              <a:gd name="connsiteY24" fmla="*/ 3414961 h 6863397"/>
              <a:gd name="connsiteX25" fmla="*/ 898303 w 7153782"/>
              <a:gd name="connsiteY25" fmla="*/ 3411721 h 6863397"/>
              <a:gd name="connsiteX26" fmla="*/ 0 w 7153782"/>
              <a:gd name="connsiteY26" fmla="*/ 1646990 h 686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153782" h="6863397">
                <a:moveTo>
                  <a:pt x="0" y="0"/>
                </a:moveTo>
                <a:lnTo>
                  <a:pt x="5413080" y="0"/>
                </a:lnTo>
                <a:lnTo>
                  <a:pt x="7082865" y="3284507"/>
                </a:lnTo>
                <a:lnTo>
                  <a:pt x="7109265" y="3336881"/>
                </a:lnTo>
                <a:lnTo>
                  <a:pt x="7127866" y="3379965"/>
                </a:lnTo>
                <a:lnTo>
                  <a:pt x="7141874" y="3425214"/>
                </a:lnTo>
                <a:lnTo>
                  <a:pt x="7150708" y="3472464"/>
                </a:lnTo>
                <a:lnTo>
                  <a:pt x="7153782" y="3521553"/>
                </a:lnTo>
                <a:lnTo>
                  <a:pt x="7150737" y="3570438"/>
                </a:lnTo>
                <a:lnTo>
                  <a:pt x="7141988" y="3617503"/>
                </a:lnTo>
                <a:lnTo>
                  <a:pt x="7128114" y="3662585"/>
                </a:lnTo>
                <a:lnTo>
                  <a:pt x="7109692" y="3705522"/>
                </a:lnTo>
                <a:lnTo>
                  <a:pt x="5504477" y="6863397"/>
                </a:lnTo>
                <a:lnTo>
                  <a:pt x="0" y="6863397"/>
                </a:lnTo>
                <a:lnTo>
                  <a:pt x="0" y="5396160"/>
                </a:lnTo>
                <a:lnTo>
                  <a:pt x="898938" y="3630164"/>
                </a:lnTo>
                <a:lnTo>
                  <a:pt x="900540" y="3626578"/>
                </a:lnTo>
                <a:lnTo>
                  <a:pt x="902223" y="3621735"/>
                </a:lnTo>
                <a:lnTo>
                  <a:pt x="903780" y="3618692"/>
                </a:lnTo>
                <a:lnTo>
                  <a:pt x="913620" y="3596122"/>
                </a:lnTo>
                <a:lnTo>
                  <a:pt x="920879" y="3572297"/>
                </a:lnTo>
                <a:lnTo>
                  <a:pt x="925370" y="3547386"/>
                </a:lnTo>
                <a:lnTo>
                  <a:pt x="926909" y="3521553"/>
                </a:lnTo>
                <a:lnTo>
                  <a:pt x="919816" y="3466588"/>
                </a:lnTo>
                <a:lnTo>
                  <a:pt x="898695" y="3414961"/>
                </a:lnTo>
                <a:lnTo>
                  <a:pt x="898303" y="3411721"/>
                </a:lnTo>
                <a:lnTo>
                  <a:pt x="0" y="16469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6563DC-3F49-2D42-A03E-2E2249A44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365125"/>
            <a:ext cx="4992182" cy="2050084"/>
          </a:xfrm>
        </p:spPr>
        <p:txBody>
          <a:bodyPr/>
          <a:lstStyle>
            <a:lvl1pPr>
              <a:defRPr sz="4800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FA252B-D845-DE41-95D2-2E5DCF102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557" y="2623930"/>
            <a:ext cx="4992755" cy="393562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309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563DC-3F49-2D42-A03E-2E2249A44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6" y="365125"/>
            <a:ext cx="11532704" cy="1284771"/>
          </a:xfrm>
        </p:spPr>
        <p:txBody>
          <a:bodyPr/>
          <a:lstStyle>
            <a:lvl1pPr>
              <a:defRPr sz="4800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FA252B-D845-DE41-95D2-2E5DCF102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557" y="1958009"/>
            <a:ext cx="11532704" cy="460154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78860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563DC-3F49-2D42-A03E-2E2249A44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6" y="365125"/>
            <a:ext cx="11532704" cy="1284771"/>
          </a:xfrm>
        </p:spPr>
        <p:txBody>
          <a:bodyPr/>
          <a:lstStyle>
            <a:lvl1pPr>
              <a:defRPr sz="4800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FA252B-D845-DE41-95D2-2E5DCF102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557" y="1958009"/>
            <a:ext cx="11532704" cy="460154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D697E4-0F87-D643-A4CD-5191687132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4489" y="4809600"/>
            <a:ext cx="1995511" cy="1749950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5C8D1C3-2A34-504E-A482-3A2CD520A1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40489" y="4809600"/>
            <a:ext cx="1995511" cy="1749950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479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563DC-3F49-2D42-A03E-2E2249A44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6" y="365125"/>
            <a:ext cx="11532704" cy="794075"/>
          </a:xfrm>
        </p:spPr>
        <p:txBody>
          <a:bodyPr/>
          <a:lstStyle>
            <a:lvl1pPr>
              <a:defRPr sz="4800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FA252B-D845-DE41-95D2-2E5DCF102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557" y="1382009"/>
            <a:ext cx="11532704" cy="42519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592EBAB-06E1-3140-9A8A-701048E6CA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4488" y="1965325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5C80D0D4-BF6D-7043-895F-3CFE21EB48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41288" y="1965325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F61279E9-B212-B741-8D52-83E527B037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38088" y="1965325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95E4522-8DFC-6747-A9B7-9F70549ED7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34888" y="1965325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65CBC8B2-A373-FC40-99EF-0AD8D3D62C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31688" y="1965325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86DF591-81E6-6B43-A34C-484850F410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28488" y="1965325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62AAAFEB-AC27-504D-B71C-6F84CBB0A02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25288" y="1965325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BA01FFAF-A6F6-774D-8327-EE7294A0B31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22088" y="1965325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8620DD6F-3C6C-1448-AF62-7EB52FD19D5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4488" y="3326962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2B7E0E-83E5-B24E-A772-707743C004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741288" y="3326962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1A772921-4FAB-2E4D-8DD6-238785072B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138088" y="3326962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705F64C-1D09-FF43-81AE-753D199293E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34888" y="3326962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8BBDB9E3-91DC-AB41-A519-398A5B1CC3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931688" y="3326962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463398AD-ED19-214B-AAEC-B4BCD1514F9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28488" y="3326962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B16B033D-72DE-3148-80A1-8918C4E7A1C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25288" y="3326962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FC15EA4D-8FBA-0B4F-87AB-2F567E5FBAD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4488" y="4688599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300D3BFE-0D6D-FA44-9B81-9311D5857E6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741288" y="4688599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6C2090C6-600C-4948-9043-6BD7C980EFA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138088" y="4688599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919C1502-A0DA-6D49-BF69-62576C56A67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34888" y="4688599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5E5FC9A3-2187-8E42-A4DD-6F43F13F246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931688" y="4688599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A7C95879-B223-3941-9F6D-874BE4A21A2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328488" y="4688599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AAE573EF-E574-6C42-94CD-599F9793E53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725288" y="4688599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AAAC30DE-9297-B544-9E1B-4BC50BD0917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122088" y="3326962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7793576C-FE50-BF49-B5D1-5680228BFB2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122088" y="4688599"/>
            <a:ext cx="1203512" cy="12035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55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4150-342F-4ED1-B329-0E7A1B0B752F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210E-0CFD-403F-91E0-53D8AA59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596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ndar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563DC-3F49-2D42-A03E-2E2249A44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6" y="365125"/>
            <a:ext cx="11532704" cy="794075"/>
          </a:xfrm>
        </p:spPr>
        <p:txBody>
          <a:bodyPr/>
          <a:lstStyle>
            <a:lvl1pPr>
              <a:defRPr sz="4800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592EBAB-06E1-3140-9A8A-701048E6CA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0566" y="1265228"/>
            <a:ext cx="2512944" cy="145892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4A5543AC-7AEE-4B4D-9B24-6CE639CA72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57579" y="1265227"/>
            <a:ext cx="2512944" cy="145892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5CED37FA-57CA-3947-AE9A-7DB2707ED7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4592" y="1265226"/>
            <a:ext cx="2512944" cy="145892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7B9CD703-CEBD-1C4E-8069-B1FCD975EF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1605" y="1265225"/>
            <a:ext cx="2512944" cy="145892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8ADC79BA-5951-924F-ACDB-258715C1174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0566" y="2946390"/>
            <a:ext cx="2512944" cy="145892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CA35401A-056A-0642-98DB-ED6260D8A5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57579" y="2946389"/>
            <a:ext cx="2512944" cy="145892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D1B052EB-D5B5-C24C-8038-2585FF4A99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4592" y="2946388"/>
            <a:ext cx="2512944" cy="145892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3E0BCF6E-6724-6048-8758-FD384A682BF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91605" y="2946387"/>
            <a:ext cx="2512944" cy="145892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6C99FF82-7DDF-7840-A588-D919570D04C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0566" y="4627551"/>
            <a:ext cx="2512944" cy="145892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C9F9C270-DEEA-6B4F-B94F-34F5D6946B1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457579" y="4627550"/>
            <a:ext cx="2512944" cy="145892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02F1D306-D24B-A24E-AC0D-43A657B8B21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4592" y="4627549"/>
            <a:ext cx="2512944" cy="145892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C2A50FDE-A2D4-5F4A-9BF8-3AA7356F9D8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991605" y="4627548"/>
            <a:ext cx="2512944" cy="145892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16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239A84-8DA8-A644-8643-053F395918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92425" y="0"/>
            <a:ext cx="9299575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43B6F919-3C1A-174F-AED0-E9EEE6925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806"/>
          <a:stretch>
            <a:fillRect/>
          </a:stretch>
        </p:blipFill>
        <p:spPr>
          <a:xfrm>
            <a:off x="1364525" y="1"/>
            <a:ext cx="5713095" cy="6857998"/>
          </a:xfrm>
          <a:custGeom>
            <a:avLst/>
            <a:gdLst>
              <a:gd name="connsiteX0" fmla="*/ 0 w 5713095"/>
              <a:gd name="connsiteY0" fmla="*/ 0 h 6878715"/>
              <a:gd name="connsiteX1" fmla="*/ 5713095 w 5713095"/>
              <a:gd name="connsiteY1" fmla="*/ 0 h 6878715"/>
              <a:gd name="connsiteX2" fmla="*/ 5713095 w 5713095"/>
              <a:gd name="connsiteY2" fmla="*/ 6878715 h 6878715"/>
              <a:gd name="connsiteX3" fmla="*/ 0 w 5713095"/>
              <a:gd name="connsiteY3" fmla="*/ 6878715 h 687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3095" h="6878715">
                <a:moveTo>
                  <a:pt x="0" y="0"/>
                </a:moveTo>
                <a:lnTo>
                  <a:pt x="5713095" y="0"/>
                </a:lnTo>
                <a:lnTo>
                  <a:pt x="5713095" y="6878715"/>
                </a:lnTo>
                <a:lnTo>
                  <a:pt x="0" y="6878715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BB5D76-099A-DB49-8245-3330C2DA68AA}"/>
              </a:ext>
            </a:extLst>
          </p:cNvPr>
          <p:cNvSpPr/>
          <p:nvPr userDrawn="1"/>
        </p:nvSpPr>
        <p:spPr>
          <a:xfrm>
            <a:off x="-4574" y="1"/>
            <a:ext cx="2180136" cy="6857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A62AB869-99EB-9540-9A07-6353A00FCC82}"/>
              </a:ext>
            </a:extLst>
          </p:cNvPr>
          <p:cNvSpPr/>
          <p:nvPr userDrawn="1"/>
        </p:nvSpPr>
        <p:spPr>
          <a:xfrm flipH="1">
            <a:off x="11316764" y="6245190"/>
            <a:ext cx="875236" cy="612809"/>
          </a:xfrm>
          <a:custGeom>
            <a:avLst/>
            <a:gdLst>
              <a:gd name="connsiteX0" fmla="*/ 499164 w 875236"/>
              <a:gd name="connsiteY0" fmla="*/ 0 h 612809"/>
              <a:gd name="connsiteX1" fmla="*/ 0 w 875236"/>
              <a:gd name="connsiteY1" fmla="*/ 0 h 612809"/>
              <a:gd name="connsiteX2" fmla="*/ 0 w 875236"/>
              <a:gd name="connsiteY2" fmla="*/ 612809 h 612809"/>
              <a:gd name="connsiteX3" fmla="*/ 875236 w 875236"/>
              <a:gd name="connsiteY3" fmla="*/ 612809 h 612809"/>
              <a:gd name="connsiteX4" fmla="*/ 861038 w 875236"/>
              <a:gd name="connsiteY4" fmla="*/ 584830 h 612809"/>
              <a:gd name="connsiteX5" fmla="*/ 593809 w 875236"/>
              <a:gd name="connsiteY5" fmla="*/ 58196 h 612809"/>
              <a:gd name="connsiteX6" fmla="*/ 499164 w 875236"/>
              <a:gd name="connsiteY6" fmla="*/ 0 h 612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5236" h="612809">
                <a:moveTo>
                  <a:pt x="499164" y="0"/>
                </a:moveTo>
                <a:lnTo>
                  <a:pt x="0" y="0"/>
                </a:lnTo>
                <a:lnTo>
                  <a:pt x="0" y="612809"/>
                </a:lnTo>
                <a:lnTo>
                  <a:pt x="875236" y="612809"/>
                </a:lnTo>
                <a:lnTo>
                  <a:pt x="861038" y="584830"/>
                </a:lnTo>
                <a:cubicBezTo>
                  <a:pt x="727424" y="321513"/>
                  <a:pt x="593809" y="58196"/>
                  <a:pt x="593809" y="58196"/>
                </a:cubicBezTo>
                <a:cubicBezTo>
                  <a:pt x="575700" y="22509"/>
                  <a:pt x="539129" y="22"/>
                  <a:pt x="499164" y="0"/>
                </a:cubicBezTo>
                <a:close/>
              </a:path>
            </a:pathLst>
          </a:custGeom>
          <a:solidFill>
            <a:schemeClr val="accent5"/>
          </a:solidFill>
          <a:ln w="17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2" name="Graphic 77">
            <a:extLst>
              <a:ext uri="{FF2B5EF4-FFF2-40B4-BE49-F238E27FC236}">
                <a16:creationId xmlns:a16="http://schemas.microsoft.com/office/drawing/2014/main" id="{E29BEC44-BB43-5D46-961A-89CF768ADF69}"/>
              </a:ext>
            </a:extLst>
          </p:cNvPr>
          <p:cNvGrpSpPr/>
          <p:nvPr userDrawn="1"/>
        </p:nvGrpSpPr>
        <p:grpSpPr>
          <a:xfrm>
            <a:off x="11683030" y="6396625"/>
            <a:ext cx="302037" cy="267783"/>
            <a:chOff x="5738826" y="1736646"/>
            <a:chExt cx="3101985" cy="2750197"/>
          </a:xfrm>
          <a:solidFill>
            <a:schemeClr val="bg1"/>
          </a:solidFill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FBDD822-8B49-844F-921C-3D7F8745C89D}"/>
                </a:ext>
              </a:extLst>
            </p:cNvPr>
            <p:cNvSpPr/>
            <p:nvPr/>
          </p:nvSpPr>
          <p:spPr>
            <a:xfrm>
              <a:off x="6089097" y="2847669"/>
              <a:ext cx="2407369" cy="1646312"/>
            </a:xfrm>
            <a:custGeom>
              <a:avLst/>
              <a:gdLst>
                <a:gd name="connsiteX0" fmla="*/ 2245609 w 2407368"/>
                <a:gd name="connsiteY0" fmla="*/ 85646 h 1646311"/>
                <a:gd name="connsiteX1" fmla="*/ 2321731 w 2407368"/>
                <a:gd name="connsiteY1" fmla="*/ 0 h 1646311"/>
                <a:gd name="connsiteX2" fmla="*/ 2407369 w 2407368"/>
                <a:gd name="connsiteY2" fmla="*/ 85646 h 1646311"/>
                <a:gd name="connsiteX3" fmla="*/ 2407369 w 2407368"/>
                <a:gd name="connsiteY3" fmla="*/ 1570182 h 1646311"/>
                <a:gd name="connsiteX4" fmla="*/ 2321731 w 2407368"/>
                <a:gd name="connsiteY4" fmla="*/ 1646312 h 1646311"/>
                <a:gd name="connsiteX5" fmla="*/ 1512931 w 2407368"/>
                <a:gd name="connsiteY5" fmla="*/ 1646312 h 1646311"/>
                <a:gd name="connsiteX6" fmla="*/ 1427294 w 2407368"/>
                <a:gd name="connsiteY6" fmla="*/ 1570182 h 1646311"/>
                <a:gd name="connsiteX7" fmla="*/ 1427294 w 2407368"/>
                <a:gd name="connsiteY7" fmla="*/ 713719 h 1646311"/>
                <a:gd name="connsiteX8" fmla="*/ 970560 w 2407368"/>
                <a:gd name="connsiteY8" fmla="*/ 713719 h 1646311"/>
                <a:gd name="connsiteX9" fmla="*/ 970560 w 2407368"/>
                <a:gd name="connsiteY9" fmla="*/ 1570182 h 1646311"/>
                <a:gd name="connsiteX10" fmla="*/ 894437 w 2407368"/>
                <a:gd name="connsiteY10" fmla="*/ 1646312 h 1646311"/>
                <a:gd name="connsiteX11" fmla="*/ 76122 w 2407368"/>
                <a:gd name="connsiteY11" fmla="*/ 1646312 h 1646311"/>
                <a:gd name="connsiteX12" fmla="*/ 0 w 2407368"/>
                <a:gd name="connsiteY12" fmla="*/ 1570182 h 1646311"/>
                <a:gd name="connsiteX13" fmla="*/ 0 w 2407368"/>
                <a:gd name="connsiteY13" fmla="*/ 85646 h 1646311"/>
                <a:gd name="connsiteX14" fmla="*/ 76122 w 2407368"/>
                <a:gd name="connsiteY14" fmla="*/ 0 h 1646311"/>
                <a:gd name="connsiteX15" fmla="*/ 161760 w 2407368"/>
                <a:gd name="connsiteY15" fmla="*/ 85646 h 1646311"/>
                <a:gd name="connsiteX16" fmla="*/ 161760 w 2407368"/>
                <a:gd name="connsiteY16" fmla="*/ 1484536 h 1646311"/>
                <a:gd name="connsiteX17" fmla="*/ 808800 w 2407368"/>
                <a:gd name="connsiteY17" fmla="*/ 1484536 h 1646311"/>
                <a:gd name="connsiteX18" fmla="*/ 808800 w 2407368"/>
                <a:gd name="connsiteY18" fmla="*/ 637589 h 1646311"/>
                <a:gd name="connsiteX19" fmla="*/ 894437 w 2407368"/>
                <a:gd name="connsiteY19" fmla="*/ 551943 h 1646311"/>
                <a:gd name="connsiteX20" fmla="*/ 1512931 w 2407368"/>
                <a:gd name="connsiteY20" fmla="*/ 551943 h 1646311"/>
                <a:gd name="connsiteX21" fmla="*/ 1589054 w 2407368"/>
                <a:gd name="connsiteY21" fmla="*/ 637589 h 1646311"/>
                <a:gd name="connsiteX22" fmla="*/ 1589054 w 2407368"/>
                <a:gd name="connsiteY22" fmla="*/ 1484536 h 1646311"/>
                <a:gd name="connsiteX23" fmla="*/ 2245609 w 2407368"/>
                <a:gd name="connsiteY23" fmla="*/ 1484536 h 1646311"/>
                <a:gd name="connsiteX24" fmla="*/ 2245609 w 2407368"/>
                <a:gd name="connsiteY24" fmla="*/ 85646 h 164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7368" h="1646311">
                  <a:moveTo>
                    <a:pt x="2245609" y="85646"/>
                  </a:moveTo>
                  <a:cubicBezTo>
                    <a:pt x="2245609" y="38065"/>
                    <a:pt x="2283670" y="0"/>
                    <a:pt x="2321731" y="0"/>
                  </a:cubicBezTo>
                  <a:cubicBezTo>
                    <a:pt x="2369307" y="0"/>
                    <a:pt x="2407369" y="38065"/>
                    <a:pt x="2407369" y="85646"/>
                  </a:cubicBezTo>
                  <a:lnTo>
                    <a:pt x="2407369" y="1570182"/>
                  </a:lnTo>
                  <a:cubicBezTo>
                    <a:pt x="2407369" y="1617763"/>
                    <a:pt x="2369307" y="1646312"/>
                    <a:pt x="2321731" y="1646312"/>
                  </a:cubicBezTo>
                  <a:lnTo>
                    <a:pt x="1512931" y="1646312"/>
                  </a:lnTo>
                  <a:cubicBezTo>
                    <a:pt x="1465355" y="1646312"/>
                    <a:pt x="1427294" y="1608247"/>
                    <a:pt x="1427294" y="1570182"/>
                  </a:cubicBezTo>
                  <a:lnTo>
                    <a:pt x="1427294" y="713719"/>
                  </a:lnTo>
                  <a:lnTo>
                    <a:pt x="970560" y="713719"/>
                  </a:lnTo>
                  <a:lnTo>
                    <a:pt x="970560" y="1570182"/>
                  </a:lnTo>
                  <a:cubicBezTo>
                    <a:pt x="970560" y="1617763"/>
                    <a:pt x="932499" y="1646312"/>
                    <a:pt x="894437" y="1646312"/>
                  </a:cubicBezTo>
                  <a:lnTo>
                    <a:pt x="76122" y="1646312"/>
                  </a:lnTo>
                  <a:cubicBezTo>
                    <a:pt x="28546" y="1646312"/>
                    <a:pt x="0" y="1608247"/>
                    <a:pt x="0" y="1570182"/>
                  </a:cubicBezTo>
                  <a:lnTo>
                    <a:pt x="0" y="85646"/>
                  </a:lnTo>
                  <a:cubicBezTo>
                    <a:pt x="0" y="38065"/>
                    <a:pt x="38061" y="0"/>
                    <a:pt x="76122" y="0"/>
                  </a:cubicBezTo>
                  <a:cubicBezTo>
                    <a:pt x="123699" y="0"/>
                    <a:pt x="161760" y="38065"/>
                    <a:pt x="161760" y="85646"/>
                  </a:cubicBezTo>
                  <a:lnTo>
                    <a:pt x="161760" y="1484536"/>
                  </a:lnTo>
                  <a:lnTo>
                    <a:pt x="808800" y="1484536"/>
                  </a:lnTo>
                  <a:lnTo>
                    <a:pt x="808800" y="637589"/>
                  </a:lnTo>
                  <a:cubicBezTo>
                    <a:pt x="808800" y="590008"/>
                    <a:pt x="846861" y="551943"/>
                    <a:pt x="894437" y="551943"/>
                  </a:cubicBezTo>
                  <a:lnTo>
                    <a:pt x="1512931" y="551943"/>
                  </a:lnTo>
                  <a:cubicBezTo>
                    <a:pt x="1550992" y="551943"/>
                    <a:pt x="1589054" y="590008"/>
                    <a:pt x="1589054" y="637589"/>
                  </a:cubicBezTo>
                  <a:lnTo>
                    <a:pt x="1589054" y="1484536"/>
                  </a:lnTo>
                  <a:lnTo>
                    <a:pt x="2245609" y="1484536"/>
                  </a:lnTo>
                  <a:lnTo>
                    <a:pt x="2245609" y="85646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85B1309-2ABC-6D49-9142-3A80C4D118CB}"/>
                </a:ext>
              </a:extLst>
            </p:cNvPr>
            <p:cNvSpPr/>
            <p:nvPr/>
          </p:nvSpPr>
          <p:spPr>
            <a:xfrm>
              <a:off x="5738826" y="1736646"/>
              <a:ext cx="3101985" cy="1227597"/>
            </a:xfrm>
            <a:custGeom>
              <a:avLst/>
              <a:gdLst>
                <a:gd name="connsiteX0" fmla="*/ 131419 w 3101984"/>
                <a:gd name="connsiteY0" fmla="*/ 1215701 h 1227596"/>
                <a:gd name="connsiteX1" fmla="*/ 17236 w 3101984"/>
                <a:gd name="connsiteY1" fmla="*/ 1206185 h 1227596"/>
                <a:gd name="connsiteX2" fmla="*/ 26751 w 3101984"/>
                <a:gd name="connsiteY2" fmla="*/ 1091990 h 1227596"/>
                <a:gd name="connsiteX3" fmla="*/ 1444530 w 3101984"/>
                <a:gd name="connsiteY3" fmla="*/ 35686 h 1227596"/>
                <a:gd name="connsiteX4" fmla="*/ 1663381 w 3101984"/>
                <a:gd name="connsiteY4" fmla="*/ 35686 h 1227596"/>
                <a:gd name="connsiteX5" fmla="*/ 3071644 w 3101984"/>
                <a:gd name="connsiteY5" fmla="*/ 1091990 h 1227596"/>
                <a:gd name="connsiteX6" fmla="*/ 3090675 w 3101984"/>
                <a:gd name="connsiteY6" fmla="*/ 1206185 h 1227596"/>
                <a:gd name="connsiteX7" fmla="*/ 2976491 w 3101984"/>
                <a:gd name="connsiteY7" fmla="*/ 1215701 h 1227596"/>
                <a:gd name="connsiteX8" fmla="*/ 1568228 w 3101984"/>
                <a:gd name="connsiteY8" fmla="*/ 159397 h 1227596"/>
                <a:gd name="connsiteX9" fmla="*/ 1539682 w 3101984"/>
                <a:gd name="connsiteY9" fmla="*/ 159397 h 1227596"/>
                <a:gd name="connsiteX10" fmla="*/ 131419 w 3101984"/>
                <a:gd name="connsiteY10" fmla="*/ 1215701 h 122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1984" h="1227596">
                  <a:moveTo>
                    <a:pt x="131419" y="1215701"/>
                  </a:moveTo>
                  <a:cubicBezTo>
                    <a:pt x="93358" y="1244250"/>
                    <a:pt x="36266" y="1234734"/>
                    <a:pt x="17236" y="1206185"/>
                  </a:cubicBezTo>
                  <a:cubicBezTo>
                    <a:pt x="-11310" y="1168120"/>
                    <a:pt x="-1795" y="1111023"/>
                    <a:pt x="26751" y="1091990"/>
                  </a:cubicBezTo>
                  <a:lnTo>
                    <a:pt x="1444530" y="35686"/>
                  </a:lnTo>
                  <a:cubicBezTo>
                    <a:pt x="1511137" y="-11895"/>
                    <a:pt x="1596774" y="-11895"/>
                    <a:pt x="1663381" y="35686"/>
                  </a:cubicBezTo>
                  <a:lnTo>
                    <a:pt x="3071644" y="1091990"/>
                  </a:lnTo>
                  <a:cubicBezTo>
                    <a:pt x="3109705" y="1111023"/>
                    <a:pt x="3119221" y="1168120"/>
                    <a:pt x="3090675" y="1206185"/>
                  </a:cubicBezTo>
                  <a:cubicBezTo>
                    <a:pt x="3062129" y="1234734"/>
                    <a:pt x="3014553" y="1244250"/>
                    <a:pt x="2976491" y="1215701"/>
                  </a:cubicBezTo>
                  <a:lnTo>
                    <a:pt x="1568228" y="159397"/>
                  </a:lnTo>
                  <a:cubicBezTo>
                    <a:pt x="1558713" y="159397"/>
                    <a:pt x="1549198" y="159397"/>
                    <a:pt x="1539682" y="159397"/>
                  </a:cubicBezTo>
                  <a:lnTo>
                    <a:pt x="131419" y="1215701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Graphic 57">
            <a:extLst>
              <a:ext uri="{FF2B5EF4-FFF2-40B4-BE49-F238E27FC236}">
                <a16:creationId xmlns:a16="http://schemas.microsoft.com/office/drawing/2014/main" id="{1787EDB6-8382-6A4E-AC7C-6F275CCB3259}"/>
              </a:ext>
            </a:extLst>
          </p:cNvPr>
          <p:cNvGrpSpPr/>
          <p:nvPr userDrawn="1"/>
        </p:nvGrpSpPr>
        <p:grpSpPr>
          <a:xfrm>
            <a:off x="280488" y="7775046"/>
            <a:ext cx="299358" cy="311333"/>
            <a:chOff x="1226129" y="748240"/>
            <a:chExt cx="1607659" cy="1671966"/>
          </a:xfrm>
          <a:solidFill>
            <a:schemeClr val="bg1"/>
          </a:solidFill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501EF8-31FF-EE49-9B49-07D8CCC330B8}"/>
                </a:ext>
              </a:extLst>
            </p:cNvPr>
            <p:cNvSpPr/>
            <p:nvPr/>
          </p:nvSpPr>
          <p:spPr>
            <a:xfrm>
              <a:off x="1796703" y="1294584"/>
              <a:ext cx="238172" cy="417991"/>
            </a:xfrm>
            <a:custGeom>
              <a:avLst/>
              <a:gdLst>
                <a:gd name="connsiteX0" fmla="*/ 237212 w 238171"/>
                <a:gd name="connsiteY0" fmla="*/ 390059 h 417991"/>
                <a:gd name="connsiteX1" fmla="*/ 163277 w 238171"/>
                <a:gd name="connsiteY1" fmla="*/ 390059 h 417991"/>
                <a:gd name="connsiteX2" fmla="*/ 163277 w 238171"/>
                <a:gd name="connsiteY2" fmla="*/ 29857 h 417991"/>
                <a:gd name="connsiteX3" fmla="*/ 133540 w 238171"/>
                <a:gd name="connsiteY3" fmla="*/ 0 h 417991"/>
                <a:gd name="connsiteX4" fmla="*/ 133506 w 238171"/>
                <a:gd name="connsiteY4" fmla="*/ 0 h 417991"/>
                <a:gd name="connsiteX5" fmla="*/ 29771 w 238171"/>
                <a:gd name="connsiteY5" fmla="*/ 0 h 417991"/>
                <a:gd name="connsiteX6" fmla="*/ 0 w 238171"/>
                <a:gd name="connsiteY6" fmla="*/ 29857 h 417991"/>
                <a:gd name="connsiteX7" fmla="*/ 29771 w 238171"/>
                <a:gd name="connsiteY7" fmla="*/ 59713 h 417991"/>
                <a:gd name="connsiteX8" fmla="*/ 103734 w 238171"/>
                <a:gd name="connsiteY8" fmla="*/ 59713 h 417991"/>
                <a:gd name="connsiteX9" fmla="*/ 103734 w 238171"/>
                <a:gd name="connsiteY9" fmla="*/ 390059 h 417991"/>
                <a:gd name="connsiteX10" fmla="*/ 29771 w 238171"/>
                <a:gd name="connsiteY10" fmla="*/ 390059 h 417991"/>
                <a:gd name="connsiteX11" fmla="*/ 0 w 238171"/>
                <a:gd name="connsiteY11" fmla="*/ 419915 h 417991"/>
                <a:gd name="connsiteX12" fmla="*/ 29771 w 238171"/>
                <a:gd name="connsiteY12" fmla="*/ 449772 h 417991"/>
                <a:gd name="connsiteX13" fmla="*/ 237212 w 238171"/>
                <a:gd name="connsiteY13" fmla="*/ 449772 h 417991"/>
                <a:gd name="connsiteX14" fmla="*/ 266983 w 238171"/>
                <a:gd name="connsiteY14" fmla="*/ 419915 h 417991"/>
                <a:gd name="connsiteX15" fmla="*/ 237212 w 238171"/>
                <a:gd name="connsiteY15" fmla="*/ 390059 h 41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8171" h="417991">
                  <a:moveTo>
                    <a:pt x="237212" y="390059"/>
                  </a:moveTo>
                  <a:lnTo>
                    <a:pt x="163277" y="390059"/>
                  </a:lnTo>
                  <a:lnTo>
                    <a:pt x="163277" y="29857"/>
                  </a:lnTo>
                  <a:cubicBezTo>
                    <a:pt x="163287" y="13377"/>
                    <a:pt x="149973" y="10"/>
                    <a:pt x="133540" y="0"/>
                  </a:cubicBezTo>
                  <a:cubicBezTo>
                    <a:pt x="133529" y="0"/>
                    <a:pt x="133517" y="0"/>
                    <a:pt x="133506" y="0"/>
                  </a:cubicBezTo>
                  <a:lnTo>
                    <a:pt x="29771" y="0"/>
                  </a:lnTo>
                  <a:cubicBezTo>
                    <a:pt x="13329" y="0"/>
                    <a:pt x="0" y="13367"/>
                    <a:pt x="0" y="29857"/>
                  </a:cubicBezTo>
                  <a:cubicBezTo>
                    <a:pt x="0" y="46346"/>
                    <a:pt x="13329" y="59713"/>
                    <a:pt x="29771" y="59713"/>
                  </a:cubicBezTo>
                  <a:lnTo>
                    <a:pt x="103734" y="59713"/>
                  </a:lnTo>
                  <a:lnTo>
                    <a:pt x="103734" y="390059"/>
                  </a:lnTo>
                  <a:lnTo>
                    <a:pt x="29771" y="390059"/>
                  </a:lnTo>
                  <a:cubicBezTo>
                    <a:pt x="13329" y="390059"/>
                    <a:pt x="0" y="403426"/>
                    <a:pt x="0" y="419915"/>
                  </a:cubicBezTo>
                  <a:cubicBezTo>
                    <a:pt x="0" y="436405"/>
                    <a:pt x="13329" y="449772"/>
                    <a:pt x="29771" y="449772"/>
                  </a:cubicBezTo>
                  <a:lnTo>
                    <a:pt x="237212" y="449772"/>
                  </a:lnTo>
                  <a:cubicBezTo>
                    <a:pt x="253654" y="449772"/>
                    <a:pt x="266983" y="436405"/>
                    <a:pt x="266983" y="419915"/>
                  </a:cubicBezTo>
                  <a:cubicBezTo>
                    <a:pt x="266983" y="403426"/>
                    <a:pt x="253654" y="390059"/>
                    <a:pt x="237212" y="390059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BC9C1E4-8AE2-7A40-B06F-7DD4B844B347}"/>
                </a:ext>
              </a:extLst>
            </p:cNvPr>
            <p:cNvSpPr/>
            <p:nvPr/>
          </p:nvSpPr>
          <p:spPr>
            <a:xfrm>
              <a:off x="1887472" y="1093373"/>
              <a:ext cx="59543" cy="59713"/>
            </a:xfrm>
            <a:custGeom>
              <a:avLst/>
              <a:gdLst>
                <a:gd name="connsiteX0" fmla="*/ 0 w 59542"/>
                <a:gd name="connsiteY0" fmla="*/ 29857 h 59713"/>
                <a:gd name="connsiteX1" fmla="*/ 0 w 59542"/>
                <a:gd name="connsiteY1" fmla="*/ 72950 h 59713"/>
                <a:gd name="connsiteX2" fmla="*/ 29771 w 59542"/>
                <a:gd name="connsiteY2" fmla="*/ 102807 h 59713"/>
                <a:gd name="connsiteX3" fmla="*/ 59543 w 59542"/>
                <a:gd name="connsiteY3" fmla="*/ 72950 h 59713"/>
                <a:gd name="connsiteX4" fmla="*/ 59543 w 59542"/>
                <a:gd name="connsiteY4" fmla="*/ 29857 h 59713"/>
                <a:gd name="connsiteX5" fmla="*/ 29771 w 59542"/>
                <a:gd name="connsiteY5" fmla="*/ 0 h 59713"/>
                <a:gd name="connsiteX6" fmla="*/ 0 w 59542"/>
                <a:gd name="connsiteY6" fmla="*/ 29857 h 5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542" h="59713">
                  <a:moveTo>
                    <a:pt x="0" y="29857"/>
                  </a:moveTo>
                  <a:lnTo>
                    <a:pt x="0" y="72950"/>
                  </a:lnTo>
                  <a:cubicBezTo>
                    <a:pt x="0" y="89440"/>
                    <a:pt x="13329" y="102807"/>
                    <a:pt x="29771" y="102807"/>
                  </a:cubicBezTo>
                  <a:cubicBezTo>
                    <a:pt x="46214" y="102807"/>
                    <a:pt x="59543" y="89440"/>
                    <a:pt x="59543" y="72950"/>
                  </a:cubicBezTo>
                  <a:lnTo>
                    <a:pt x="59543" y="29857"/>
                  </a:lnTo>
                  <a:cubicBezTo>
                    <a:pt x="59543" y="13367"/>
                    <a:pt x="46214" y="0"/>
                    <a:pt x="29771" y="0"/>
                  </a:cubicBezTo>
                  <a:cubicBezTo>
                    <a:pt x="13329" y="0"/>
                    <a:pt x="0" y="13367"/>
                    <a:pt x="0" y="29857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F663DF17-F610-4440-855B-C46DD2DC1114}"/>
                </a:ext>
              </a:extLst>
            </p:cNvPr>
            <p:cNvSpPr/>
            <p:nvPr/>
          </p:nvSpPr>
          <p:spPr>
            <a:xfrm>
              <a:off x="1226129" y="748240"/>
              <a:ext cx="1369487" cy="1373400"/>
            </a:xfrm>
            <a:custGeom>
              <a:avLst/>
              <a:gdLst>
                <a:gd name="connsiteX0" fmla="*/ 777840 w 1369487"/>
                <a:gd name="connsiteY0" fmla="*/ 1320514 h 1373400"/>
                <a:gd name="connsiteX1" fmla="*/ 67032 w 1369487"/>
                <a:gd name="connsiteY1" fmla="*/ 780138 h 1373400"/>
                <a:gd name="connsiteX2" fmla="*/ 605868 w 1369487"/>
                <a:gd name="connsiteY2" fmla="*/ 67298 h 1373400"/>
                <a:gd name="connsiteX3" fmla="*/ 1316677 w 1369487"/>
                <a:gd name="connsiteY3" fmla="*/ 607675 h 1373400"/>
                <a:gd name="connsiteX4" fmla="*/ 1312768 w 1369487"/>
                <a:gd name="connsiteY4" fmla="*/ 804964 h 1373400"/>
                <a:gd name="connsiteX5" fmla="*/ 1336500 w 1369487"/>
                <a:gd name="connsiteY5" fmla="*/ 839841 h 1373400"/>
                <a:gd name="connsiteX6" fmla="*/ 1371277 w 1369487"/>
                <a:gd name="connsiteY6" fmla="*/ 816041 h 1373400"/>
                <a:gd name="connsiteX7" fmla="*/ 1371380 w 1369487"/>
                <a:gd name="connsiteY7" fmla="*/ 815461 h 1373400"/>
                <a:gd name="connsiteX8" fmla="*/ 813137 w 1369487"/>
                <a:gd name="connsiteY8" fmla="*/ 10997 h 1373400"/>
                <a:gd name="connsiteX9" fmla="*/ 10966 w 1369487"/>
                <a:gd name="connsiteY9" fmla="*/ 570835 h 1373400"/>
                <a:gd name="connsiteX10" fmla="*/ 569209 w 1369487"/>
                <a:gd name="connsiteY10" fmla="*/ 1375299 h 1373400"/>
                <a:gd name="connsiteX11" fmla="*/ 691115 w 1369487"/>
                <a:gd name="connsiteY11" fmla="*/ 1386178 h 1373400"/>
                <a:gd name="connsiteX12" fmla="*/ 785925 w 1369487"/>
                <a:gd name="connsiteY12" fmla="*/ 1379705 h 1373400"/>
                <a:gd name="connsiteX13" fmla="*/ 811393 w 1369487"/>
                <a:gd name="connsiteY13" fmla="*/ 1346058 h 1373400"/>
                <a:gd name="connsiteX14" fmla="*/ 777842 w 1369487"/>
                <a:gd name="connsiteY14" fmla="*/ 1320517 h 13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9487" h="1373400">
                  <a:moveTo>
                    <a:pt x="777840" y="1320514"/>
                  </a:moveTo>
                  <a:cubicBezTo>
                    <a:pt x="432760" y="1368139"/>
                    <a:pt x="114521" y="1126204"/>
                    <a:pt x="67032" y="780138"/>
                  </a:cubicBezTo>
                  <a:cubicBezTo>
                    <a:pt x="19543" y="434072"/>
                    <a:pt x="260788" y="114923"/>
                    <a:pt x="605868" y="67298"/>
                  </a:cubicBezTo>
                  <a:cubicBezTo>
                    <a:pt x="950948" y="19674"/>
                    <a:pt x="1269188" y="261609"/>
                    <a:pt x="1316677" y="607675"/>
                  </a:cubicBezTo>
                  <a:cubicBezTo>
                    <a:pt x="1325674" y="673238"/>
                    <a:pt x="1324355" y="739811"/>
                    <a:pt x="1312768" y="804964"/>
                  </a:cubicBezTo>
                  <a:cubicBezTo>
                    <a:pt x="1309718" y="821167"/>
                    <a:pt x="1320343" y="836782"/>
                    <a:pt x="1336500" y="839841"/>
                  </a:cubicBezTo>
                  <a:cubicBezTo>
                    <a:pt x="1352657" y="842900"/>
                    <a:pt x="1368227" y="832244"/>
                    <a:pt x="1371277" y="816041"/>
                  </a:cubicBezTo>
                  <a:cubicBezTo>
                    <a:pt x="1371313" y="815848"/>
                    <a:pt x="1371348" y="815654"/>
                    <a:pt x="1371380" y="815461"/>
                  </a:cubicBezTo>
                  <a:cubicBezTo>
                    <a:pt x="1438739" y="438719"/>
                    <a:pt x="1188805" y="78548"/>
                    <a:pt x="813137" y="10997"/>
                  </a:cubicBezTo>
                  <a:cubicBezTo>
                    <a:pt x="437469" y="-56554"/>
                    <a:pt x="78325" y="194094"/>
                    <a:pt x="10966" y="570835"/>
                  </a:cubicBezTo>
                  <a:cubicBezTo>
                    <a:pt x="-56393" y="947577"/>
                    <a:pt x="193541" y="1307747"/>
                    <a:pt x="569209" y="1375299"/>
                  </a:cubicBezTo>
                  <a:cubicBezTo>
                    <a:pt x="609444" y="1382534"/>
                    <a:pt x="650239" y="1386174"/>
                    <a:pt x="691115" y="1386178"/>
                  </a:cubicBezTo>
                  <a:cubicBezTo>
                    <a:pt x="722828" y="1386166"/>
                    <a:pt x="754503" y="1384003"/>
                    <a:pt x="785925" y="1379705"/>
                  </a:cubicBezTo>
                  <a:cubicBezTo>
                    <a:pt x="802222" y="1377466"/>
                    <a:pt x="813625" y="1362402"/>
                    <a:pt x="811393" y="1346058"/>
                  </a:cubicBezTo>
                  <a:cubicBezTo>
                    <a:pt x="809161" y="1329713"/>
                    <a:pt x="794139" y="1318278"/>
                    <a:pt x="777842" y="1320517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4E8363C-44AB-D941-B544-019C0CA2EE34}"/>
                </a:ext>
              </a:extLst>
            </p:cNvPr>
            <p:cNvSpPr/>
            <p:nvPr/>
          </p:nvSpPr>
          <p:spPr>
            <a:xfrm>
              <a:off x="2133804" y="1372584"/>
              <a:ext cx="654972" cy="1015122"/>
            </a:xfrm>
            <a:custGeom>
              <a:avLst/>
              <a:gdLst>
                <a:gd name="connsiteX0" fmla="*/ 613202 w 654972"/>
                <a:gd name="connsiteY0" fmla="*/ 400259 h 1015121"/>
                <a:gd name="connsiteX1" fmla="*/ 571888 w 654972"/>
                <a:gd name="connsiteY1" fmla="*/ 409560 h 1015121"/>
                <a:gd name="connsiteX2" fmla="*/ 483562 w 654972"/>
                <a:gd name="connsiteY2" fmla="*/ 350226 h 1015121"/>
                <a:gd name="connsiteX3" fmla="*/ 442248 w 654972"/>
                <a:gd name="connsiteY3" fmla="*/ 359527 h 1015121"/>
                <a:gd name="connsiteX4" fmla="*/ 353894 w 654972"/>
                <a:gd name="connsiteY4" fmla="*/ 300193 h 1015121"/>
                <a:gd name="connsiteX5" fmla="*/ 318860 w 654972"/>
                <a:gd name="connsiteY5" fmla="*/ 306753 h 1015121"/>
                <a:gd name="connsiteX6" fmla="*/ 318860 w 654972"/>
                <a:gd name="connsiteY6" fmla="*/ 92391 h 1015121"/>
                <a:gd name="connsiteX7" fmla="*/ 221742 w 654972"/>
                <a:gd name="connsiteY7" fmla="*/ 34 h 1015121"/>
                <a:gd name="connsiteX8" fmla="*/ 129648 w 654972"/>
                <a:gd name="connsiteY8" fmla="*/ 92391 h 1015121"/>
                <a:gd name="connsiteX9" fmla="*/ 129648 w 654972"/>
                <a:gd name="connsiteY9" fmla="*/ 400899 h 1015121"/>
                <a:gd name="connsiteX10" fmla="*/ 68681 w 654972"/>
                <a:gd name="connsiteY10" fmla="*/ 375241 h 1015121"/>
                <a:gd name="connsiteX11" fmla="*/ 9 w 654972"/>
                <a:gd name="connsiteY11" fmla="*/ 467639 h 1015121"/>
                <a:gd name="connsiteX12" fmla="*/ 9 w 654972"/>
                <a:gd name="connsiteY12" fmla="*/ 667771 h 1015121"/>
                <a:gd name="connsiteX13" fmla="*/ 50597 w 654972"/>
                <a:gd name="connsiteY13" fmla="*/ 873617 h 1015121"/>
                <a:gd name="connsiteX14" fmla="*/ 65163 w 654972"/>
                <a:gd name="connsiteY14" fmla="*/ 894756 h 1015121"/>
                <a:gd name="connsiteX15" fmla="*/ 155583 w 654972"/>
                <a:gd name="connsiteY15" fmla="*/ 1003775 h 1015121"/>
                <a:gd name="connsiteX16" fmla="*/ 155583 w 654972"/>
                <a:gd name="connsiteY16" fmla="*/ 1018003 h 1015121"/>
                <a:gd name="connsiteX17" fmla="*/ 185354 w 654972"/>
                <a:gd name="connsiteY17" fmla="*/ 1047860 h 1015121"/>
                <a:gd name="connsiteX18" fmla="*/ 215126 w 654972"/>
                <a:gd name="connsiteY18" fmla="*/ 1018003 h 1015121"/>
                <a:gd name="connsiteX19" fmla="*/ 215126 w 654972"/>
                <a:gd name="connsiteY19" fmla="*/ 992987 h 1015121"/>
                <a:gd name="connsiteX20" fmla="*/ 208235 w 654972"/>
                <a:gd name="connsiteY20" fmla="*/ 973889 h 1015121"/>
                <a:gd name="connsiteX21" fmla="*/ 111013 w 654972"/>
                <a:gd name="connsiteY21" fmla="*/ 856650 h 1015121"/>
                <a:gd name="connsiteX22" fmla="*/ 102698 w 654972"/>
                <a:gd name="connsiteY22" fmla="*/ 844754 h 1015121"/>
                <a:gd name="connsiteX23" fmla="*/ 59553 w 654972"/>
                <a:gd name="connsiteY23" fmla="*/ 667772 h 1015121"/>
                <a:gd name="connsiteX24" fmla="*/ 59553 w 654972"/>
                <a:gd name="connsiteY24" fmla="*/ 467640 h 1015121"/>
                <a:gd name="connsiteX25" fmla="*/ 62751 w 654972"/>
                <a:gd name="connsiteY25" fmla="*/ 435714 h 1015121"/>
                <a:gd name="connsiteX26" fmla="*/ 68682 w 654972"/>
                <a:gd name="connsiteY26" fmla="*/ 434955 h 1015121"/>
                <a:gd name="connsiteX27" fmla="*/ 129649 w 654972"/>
                <a:gd name="connsiteY27" fmla="*/ 497934 h 1015121"/>
                <a:gd name="connsiteX28" fmla="*/ 129649 w 654972"/>
                <a:gd name="connsiteY28" fmla="*/ 653952 h 1015121"/>
                <a:gd name="connsiteX29" fmla="*/ 159421 w 654972"/>
                <a:gd name="connsiteY29" fmla="*/ 683808 h 1015121"/>
                <a:gd name="connsiteX30" fmla="*/ 189192 w 654972"/>
                <a:gd name="connsiteY30" fmla="*/ 653952 h 1015121"/>
                <a:gd name="connsiteX31" fmla="*/ 189192 w 654972"/>
                <a:gd name="connsiteY31" fmla="*/ 92391 h 1015121"/>
                <a:gd name="connsiteX32" fmla="*/ 226817 w 654972"/>
                <a:gd name="connsiteY32" fmla="*/ 59797 h 1015121"/>
                <a:gd name="connsiteX33" fmla="*/ 259318 w 654972"/>
                <a:gd name="connsiteY33" fmla="*/ 92391 h 1015121"/>
                <a:gd name="connsiteX34" fmla="*/ 259318 w 654972"/>
                <a:gd name="connsiteY34" fmla="*/ 445917 h 1015121"/>
                <a:gd name="connsiteX35" fmla="*/ 289090 w 654972"/>
                <a:gd name="connsiteY35" fmla="*/ 475774 h 1015121"/>
                <a:gd name="connsiteX36" fmla="*/ 318861 w 654972"/>
                <a:gd name="connsiteY36" fmla="*/ 445917 h 1015121"/>
                <a:gd name="connsiteX37" fmla="*/ 318861 w 654972"/>
                <a:gd name="connsiteY37" fmla="*/ 392590 h 1015121"/>
                <a:gd name="connsiteX38" fmla="*/ 356454 w 654972"/>
                <a:gd name="connsiteY38" fmla="*/ 359994 h 1015121"/>
                <a:gd name="connsiteX39" fmla="*/ 388957 w 654972"/>
                <a:gd name="connsiteY39" fmla="*/ 392590 h 1015121"/>
                <a:gd name="connsiteX40" fmla="*/ 388957 w 654972"/>
                <a:gd name="connsiteY40" fmla="*/ 471927 h 1015121"/>
                <a:gd name="connsiteX41" fmla="*/ 418729 w 654972"/>
                <a:gd name="connsiteY41" fmla="*/ 501784 h 1015121"/>
                <a:gd name="connsiteX42" fmla="*/ 448500 w 654972"/>
                <a:gd name="connsiteY42" fmla="*/ 471927 h 1015121"/>
                <a:gd name="connsiteX43" fmla="*/ 448500 w 654972"/>
                <a:gd name="connsiteY43" fmla="*/ 442625 h 1015121"/>
                <a:gd name="connsiteX44" fmla="*/ 486098 w 654972"/>
                <a:gd name="connsiteY44" fmla="*/ 410033 h 1015121"/>
                <a:gd name="connsiteX45" fmla="*/ 518597 w 654972"/>
                <a:gd name="connsiteY45" fmla="*/ 442625 h 1015121"/>
                <a:gd name="connsiteX46" fmla="*/ 518597 w 654972"/>
                <a:gd name="connsiteY46" fmla="*/ 523943 h 1015121"/>
                <a:gd name="connsiteX47" fmla="*/ 548369 w 654972"/>
                <a:gd name="connsiteY47" fmla="*/ 553799 h 1015121"/>
                <a:gd name="connsiteX48" fmla="*/ 578140 w 654972"/>
                <a:gd name="connsiteY48" fmla="*/ 523943 h 1015121"/>
                <a:gd name="connsiteX49" fmla="*/ 578140 w 654972"/>
                <a:gd name="connsiteY49" fmla="*/ 492658 h 1015121"/>
                <a:gd name="connsiteX50" fmla="*/ 615769 w 654972"/>
                <a:gd name="connsiteY50" fmla="*/ 460069 h 1015121"/>
                <a:gd name="connsiteX51" fmla="*/ 648265 w 654972"/>
                <a:gd name="connsiteY51" fmla="*/ 492658 h 1015121"/>
                <a:gd name="connsiteX52" fmla="*/ 648266 w 654972"/>
                <a:gd name="connsiteY52" fmla="*/ 667774 h 1015121"/>
                <a:gd name="connsiteX53" fmla="*/ 595991 w 654972"/>
                <a:gd name="connsiteY53" fmla="*/ 912428 h 1015121"/>
                <a:gd name="connsiteX54" fmla="*/ 585728 w 654972"/>
                <a:gd name="connsiteY54" fmla="*/ 929835 h 1015121"/>
                <a:gd name="connsiteX55" fmla="*/ 550840 w 654972"/>
                <a:gd name="connsiteY55" fmla="*/ 974619 h 1015121"/>
                <a:gd name="connsiteX56" fmla="*/ 544531 w 654972"/>
                <a:gd name="connsiteY56" fmla="*/ 992988 h 1015121"/>
                <a:gd name="connsiteX57" fmla="*/ 544531 w 654972"/>
                <a:gd name="connsiteY57" fmla="*/ 1018003 h 1015121"/>
                <a:gd name="connsiteX58" fmla="*/ 574302 w 654972"/>
                <a:gd name="connsiteY58" fmla="*/ 1047860 h 1015121"/>
                <a:gd name="connsiteX59" fmla="*/ 604074 w 654972"/>
                <a:gd name="connsiteY59" fmla="*/ 1018003 h 1015121"/>
                <a:gd name="connsiteX60" fmla="*/ 604074 w 654972"/>
                <a:gd name="connsiteY60" fmla="*/ 1003279 h 1015121"/>
                <a:gd name="connsiteX61" fmla="*/ 632624 w 654972"/>
                <a:gd name="connsiteY61" fmla="*/ 966629 h 1015121"/>
                <a:gd name="connsiteX62" fmla="*/ 650999 w 654972"/>
                <a:gd name="connsiteY62" fmla="*/ 935286 h 1015121"/>
                <a:gd name="connsiteX63" fmla="*/ 707808 w 654972"/>
                <a:gd name="connsiteY63" fmla="*/ 667771 h 1015121"/>
                <a:gd name="connsiteX64" fmla="*/ 707808 w 654972"/>
                <a:gd name="connsiteY64" fmla="*/ 492657 h 1015121"/>
                <a:gd name="connsiteX65" fmla="*/ 613202 w 654972"/>
                <a:gd name="connsiteY65" fmla="*/ 400259 h 10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654972" h="1015121">
                  <a:moveTo>
                    <a:pt x="613202" y="400259"/>
                  </a:moveTo>
                  <a:cubicBezTo>
                    <a:pt x="598912" y="400239"/>
                    <a:pt x="584798" y="403417"/>
                    <a:pt x="571888" y="409560"/>
                  </a:cubicBezTo>
                  <a:cubicBezTo>
                    <a:pt x="557334" y="373514"/>
                    <a:pt x="522340" y="350006"/>
                    <a:pt x="483562" y="350226"/>
                  </a:cubicBezTo>
                  <a:cubicBezTo>
                    <a:pt x="469272" y="350206"/>
                    <a:pt x="455158" y="353384"/>
                    <a:pt x="442248" y="359527"/>
                  </a:cubicBezTo>
                  <a:cubicBezTo>
                    <a:pt x="427681" y="323479"/>
                    <a:pt x="392678" y="299972"/>
                    <a:pt x="353894" y="300193"/>
                  </a:cubicBezTo>
                  <a:cubicBezTo>
                    <a:pt x="341911" y="300181"/>
                    <a:pt x="330031" y="302406"/>
                    <a:pt x="318860" y="306753"/>
                  </a:cubicBezTo>
                  <a:lnTo>
                    <a:pt x="318860" y="92391"/>
                  </a:lnTo>
                  <a:cubicBezTo>
                    <a:pt x="317472" y="39992"/>
                    <a:pt x="273991" y="-1357"/>
                    <a:pt x="221742" y="34"/>
                  </a:cubicBezTo>
                  <a:cubicBezTo>
                    <a:pt x="171443" y="1373"/>
                    <a:pt x="130983" y="41949"/>
                    <a:pt x="129648" y="92391"/>
                  </a:cubicBezTo>
                  <a:lnTo>
                    <a:pt x="129648" y="400899"/>
                  </a:lnTo>
                  <a:cubicBezTo>
                    <a:pt x="112561" y="386066"/>
                    <a:pt x="91206" y="377079"/>
                    <a:pt x="68681" y="375241"/>
                  </a:cubicBezTo>
                  <a:cubicBezTo>
                    <a:pt x="9" y="375241"/>
                    <a:pt x="9" y="442359"/>
                    <a:pt x="9" y="467639"/>
                  </a:cubicBezTo>
                  <a:lnTo>
                    <a:pt x="9" y="667771"/>
                  </a:lnTo>
                  <a:cubicBezTo>
                    <a:pt x="-443" y="739536"/>
                    <a:pt x="16943" y="810282"/>
                    <a:pt x="50597" y="873617"/>
                  </a:cubicBezTo>
                  <a:cubicBezTo>
                    <a:pt x="54786" y="881103"/>
                    <a:pt x="59662" y="888179"/>
                    <a:pt x="65163" y="894756"/>
                  </a:cubicBezTo>
                  <a:lnTo>
                    <a:pt x="155583" y="1003775"/>
                  </a:lnTo>
                  <a:lnTo>
                    <a:pt x="155583" y="1018003"/>
                  </a:lnTo>
                  <a:cubicBezTo>
                    <a:pt x="155583" y="1034493"/>
                    <a:pt x="168912" y="1047860"/>
                    <a:pt x="185354" y="1047860"/>
                  </a:cubicBezTo>
                  <a:cubicBezTo>
                    <a:pt x="201797" y="1047860"/>
                    <a:pt x="215126" y="1034493"/>
                    <a:pt x="215126" y="1018003"/>
                  </a:cubicBezTo>
                  <a:lnTo>
                    <a:pt x="215126" y="992987"/>
                  </a:lnTo>
                  <a:cubicBezTo>
                    <a:pt x="215122" y="986009"/>
                    <a:pt x="212684" y="979254"/>
                    <a:pt x="208235" y="973889"/>
                  </a:cubicBezTo>
                  <a:lnTo>
                    <a:pt x="111013" y="856650"/>
                  </a:lnTo>
                  <a:cubicBezTo>
                    <a:pt x="107881" y="852951"/>
                    <a:pt x="105097" y="848968"/>
                    <a:pt x="102698" y="844754"/>
                  </a:cubicBezTo>
                  <a:cubicBezTo>
                    <a:pt x="73890" y="790266"/>
                    <a:pt x="59063" y="729443"/>
                    <a:pt x="59553" y="667772"/>
                  </a:cubicBezTo>
                  <a:lnTo>
                    <a:pt x="59553" y="467640"/>
                  </a:lnTo>
                  <a:cubicBezTo>
                    <a:pt x="58487" y="456890"/>
                    <a:pt x="59575" y="446036"/>
                    <a:pt x="62751" y="435714"/>
                  </a:cubicBezTo>
                  <a:cubicBezTo>
                    <a:pt x="64659" y="435071"/>
                    <a:pt x="66674" y="434813"/>
                    <a:pt x="68682" y="434955"/>
                  </a:cubicBezTo>
                  <a:cubicBezTo>
                    <a:pt x="97369" y="445755"/>
                    <a:pt x="119734" y="468858"/>
                    <a:pt x="129649" y="497934"/>
                  </a:cubicBezTo>
                  <a:lnTo>
                    <a:pt x="129649" y="653952"/>
                  </a:lnTo>
                  <a:cubicBezTo>
                    <a:pt x="129649" y="670441"/>
                    <a:pt x="142978" y="683808"/>
                    <a:pt x="159421" y="683808"/>
                  </a:cubicBezTo>
                  <a:cubicBezTo>
                    <a:pt x="175863" y="683808"/>
                    <a:pt x="189192" y="670441"/>
                    <a:pt x="189192" y="653952"/>
                  </a:cubicBezTo>
                  <a:lnTo>
                    <a:pt x="189192" y="92391"/>
                  </a:lnTo>
                  <a:cubicBezTo>
                    <a:pt x="190607" y="72971"/>
                    <a:pt x="207452" y="58378"/>
                    <a:pt x="226817" y="59797"/>
                  </a:cubicBezTo>
                  <a:cubicBezTo>
                    <a:pt x="244213" y="61072"/>
                    <a:pt x="258047" y="74945"/>
                    <a:pt x="259318" y="92391"/>
                  </a:cubicBezTo>
                  <a:lnTo>
                    <a:pt x="259318" y="445917"/>
                  </a:lnTo>
                  <a:cubicBezTo>
                    <a:pt x="259318" y="462406"/>
                    <a:pt x="272647" y="475774"/>
                    <a:pt x="289090" y="475774"/>
                  </a:cubicBezTo>
                  <a:cubicBezTo>
                    <a:pt x="305532" y="475774"/>
                    <a:pt x="318861" y="462406"/>
                    <a:pt x="318861" y="445917"/>
                  </a:cubicBezTo>
                  <a:lnTo>
                    <a:pt x="318861" y="392590"/>
                  </a:lnTo>
                  <a:cubicBezTo>
                    <a:pt x="320267" y="373178"/>
                    <a:pt x="337098" y="358584"/>
                    <a:pt x="356454" y="359994"/>
                  </a:cubicBezTo>
                  <a:cubicBezTo>
                    <a:pt x="373855" y="361261"/>
                    <a:pt x="387694" y="375139"/>
                    <a:pt x="388957" y="392590"/>
                  </a:cubicBezTo>
                  <a:lnTo>
                    <a:pt x="388957" y="471927"/>
                  </a:lnTo>
                  <a:cubicBezTo>
                    <a:pt x="388957" y="488417"/>
                    <a:pt x="402286" y="501784"/>
                    <a:pt x="418729" y="501784"/>
                  </a:cubicBezTo>
                  <a:cubicBezTo>
                    <a:pt x="435171" y="501784"/>
                    <a:pt x="448500" y="488417"/>
                    <a:pt x="448500" y="471927"/>
                  </a:cubicBezTo>
                  <a:lnTo>
                    <a:pt x="448500" y="442625"/>
                  </a:lnTo>
                  <a:cubicBezTo>
                    <a:pt x="449908" y="423213"/>
                    <a:pt x="466741" y="408621"/>
                    <a:pt x="486098" y="410033"/>
                  </a:cubicBezTo>
                  <a:cubicBezTo>
                    <a:pt x="503496" y="411302"/>
                    <a:pt x="517332" y="425178"/>
                    <a:pt x="518597" y="442625"/>
                  </a:cubicBezTo>
                  <a:lnTo>
                    <a:pt x="518597" y="523943"/>
                  </a:lnTo>
                  <a:cubicBezTo>
                    <a:pt x="518597" y="540432"/>
                    <a:pt x="531926" y="553799"/>
                    <a:pt x="548369" y="553799"/>
                  </a:cubicBezTo>
                  <a:cubicBezTo>
                    <a:pt x="564811" y="553799"/>
                    <a:pt x="578140" y="540432"/>
                    <a:pt x="578140" y="523943"/>
                  </a:cubicBezTo>
                  <a:lnTo>
                    <a:pt x="578140" y="492658"/>
                  </a:lnTo>
                  <a:cubicBezTo>
                    <a:pt x="579557" y="473238"/>
                    <a:pt x="596404" y="458647"/>
                    <a:pt x="615769" y="460069"/>
                  </a:cubicBezTo>
                  <a:cubicBezTo>
                    <a:pt x="633162" y="461345"/>
                    <a:pt x="646993" y="475215"/>
                    <a:pt x="648265" y="492658"/>
                  </a:cubicBezTo>
                  <a:lnTo>
                    <a:pt x="648266" y="667774"/>
                  </a:lnTo>
                  <a:cubicBezTo>
                    <a:pt x="647306" y="752008"/>
                    <a:pt x="629531" y="835195"/>
                    <a:pt x="595991" y="912428"/>
                  </a:cubicBezTo>
                  <a:cubicBezTo>
                    <a:pt x="593367" y="918667"/>
                    <a:pt x="589914" y="924522"/>
                    <a:pt x="585728" y="929835"/>
                  </a:cubicBezTo>
                  <a:lnTo>
                    <a:pt x="550840" y="974619"/>
                  </a:lnTo>
                  <a:cubicBezTo>
                    <a:pt x="546749" y="979863"/>
                    <a:pt x="544528" y="986330"/>
                    <a:pt x="544531" y="992988"/>
                  </a:cubicBezTo>
                  <a:lnTo>
                    <a:pt x="544531" y="1018003"/>
                  </a:lnTo>
                  <a:cubicBezTo>
                    <a:pt x="544531" y="1034493"/>
                    <a:pt x="557860" y="1047860"/>
                    <a:pt x="574302" y="1047860"/>
                  </a:cubicBezTo>
                  <a:cubicBezTo>
                    <a:pt x="590745" y="1047860"/>
                    <a:pt x="604074" y="1034493"/>
                    <a:pt x="604074" y="1018003"/>
                  </a:cubicBezTo>
                  <a:lnTo>
                    <a:pt x="604074" y="1003279"/>
                  </a:lnTo>
                  <a:lnTo>
                    <a:pt x="632624" y="966629"/>
                  </a:lnTo>
                  <a:cubicBezTo>
                    <a:pt x="640135" y="957063"/>
                    <a:pt x="646316" y="946519"/>
                    <a:pt x="650999" y="935286"/>
                  </a:cubicBezTo>
                  <a:cubicBezTo>
                    <a:pt x="687570" y="850817"/>
                    <a:pt x="706887" y="759854"/>
                    <a:pt x="707808" y="667771"/>
                  </a:cubicBezTo>
                  <a:lnTo>
                    <a:pt x="707808" y="492657"/>
                  </a:lnTo>
                  <a:cubicBezTo>
                    <a:pt x="707053" y="440974"/>
                    <a:pt x="664739" y="399649"/>
                    <a:pt x="613202" y="400259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7" name="Graphic 56">
            <a:extLst>
              <a:ext uri="{FF2B5EF4-FFF2-40B4-BE49-F238E27FC236}">
                <a16:creationId xmlns:a16="http://schemas.microsoft.com/office/drawing/2014/main" id="{CACD3B39-9486-4D43-ACC1-A8E131167C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453" y="7813026"/>
            <a:ext cx="279030" cy="279030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B9815EED-2323-AF4A-9C31-460541BB1E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3749" y="7791694"/>
            <a:ext cx="321661" cy="396715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68F10660-012B-1944-B84B-1DBAFF86954E}"/>
              </a:ext>
            </a:extLst>
          </p:cNvPr>
          <p:cNvGrpSpPr/>
          <p:nvPr userDrawn="1"/>
        </p:nvGrpSpPr>
        <p:grpSpPr>
          <a:xfrm>
            <a:off x="1624650" y="7820046"/>
            <a:ext cx="373738" cy="219650"/>
            <a:chOff x="1576773" y="6024452"/>
            <a:chExt cx="965813" cy="567621"/>
          </a:xfrm>
        </p:grpSpPr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9F1A15AE-41A0-3B41-9F54-223DCC429FBF}"/>
                </a:ext>
              </a:extLst>
            </p:cNvPr>
            <p:cNvSpPr/>
            <p:nvPr/>
          </p:nvSpPr>
          <p:spPr>
            <a:xfrm>
              <a:off x="1631703" y="6340560"/>
              <a:ext cx="71850" cy="166310"/>
            </a:xfrm>
            <a:custGeom>
              <a:avLst/>
              <a:gdLst>
                <a:gd name="connsiteX0" fmla="*/ 60303 w 57150"/>
                <a:gd name="connsiteY0" fmla="*/ 139389 h 132283"/>
                <a:gd name="connsiteX1" fmla="*/ 0 w 57150"/>
                <a:gd name="connsiteY1" fmla="*/ 0 h 13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132283">
                  <a:moveTo>
                    <a:pt x="60303" y="139389"/>
                  </a:moveTo>
                  <a:lnTo>
                    <a:pt x="0" y="0"/>
                  </a:lnTo>
                </a:path>
              </a:pathLst>
            </a:custGeom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2ABB666F-3B7C-CB48-8DDD-0909DE9EB52B}"/>
                </a:ext>
              </a:extLst>
            </p:cNvPr>
            <p:cNvSpPr/>
            <p:nvPr/>
          </p:nvSpPr>
          <p:spPr>
            <a:xfrm>
              <a:off x="1576773" y="6244782"/>
              <a:ext cx="718504" cy="332619"/>
            </a:xfrm>
            <a:custGeom>
              <a:avLst/>
              <a:gdLst>
                <a:gd name="connsiteX0" fmla="*/ 334575 w 571500"/>
                <a:gd name="connsiteY0" fmla="*/ 271677 h 264566"/>
                <a:gd name="connsiteX1" fmla="*/ 56960 w 571500"/>
                <a:gd name="connsiteY1" fmla="*/ 243331 h 264566"/>
                <a:gd name="connsiteX2" fmla="*/ 0 w 571500"/>
                <a:gd name="connsiteY2" fmla="*/ 103451 h 264566"/>
                <a:gd name="connsiteX3" fmla="*/ 193043 w 571500"/>
                <a:gd name="connsiteY3" fmla="*/ 998 h 264566"/>
                <a:gd name="connsiteX4" fmla="*/ 386677 w 571500"/>
                <a:gd name="connsiteY4" fmla="*/ 62840 h 264566"/>
                <a:gd name="connsiteX5" fmla="*/ 562775 w 571500"/>
                <a:gd name="connsiteY5" fmla="*/ 114979 h 264566"/>
                <a:gd name="connsiteX6" fmla="*/ 420443 w 571500"/>
                <a:gd name="connsiteY6" fmla="*/ 183180 h 264566"/>
                <a:gd name="connsiteX7" fmla="*/ 330860 w 571500"/>
                <a:gd name="connsiteY7" fmla="*/ 152991 h 26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0" h="264566">
                  <a:moveTo>
                    <a:pt x="334575" y="271677"/>
                  </a:moveTo>
                  <a:cubicBezTo>
                    <a:pt x="261747" y="257618"/>
                    <a:pt x="143323" y="161448"/>
                    <a:pt x="56960" y="243331"/>
                  </a:cubicBezTo>
                  <a:lnTo>
                    <a:pt x="0" y="103451"/>
                  </a:lnTo>
                  <a:cubicBezTo>
                    <a:pt x="0" y="103451"/>
                    <a:pt x="148028" y="7857"/>
                    <a:pt x="193043" y="998"/>
                  </a:cubicBezTo>
                  <a:cubicBezTo>
                    <a:pt x="238039" y="-5891"/>
                    <a:pt x="317116" y="23769"/>
                    <a:pt x="386677" y="62840"/>
                  </a:cubicBezTo>
                  <a:cubicBezTo>
                    <a:pt x="456257" y="101901"/>
                    <a:pt x="515693" y="75284"/>
                    <a:pt x="562775" y="114979"/>
                  </a:cubicBezTo>
                  <a:cubicBezTo>
                    <a:pt x="609867" y="154673"/>
                    <a:pt x="452638" y="189794"/>
                    <a:pt x="420443" y="183180"/>
                  </a:cubicBezTo>
                  <a:cubicBezTo>
                    <a:pt x="388239" y="176547"/>
                    <a:pt x="360683" y="150270"/>
                    <a:pt x="330860" y="152991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CD2E99D-615B-1A44-915B-DF61E9DF9AC0}"/>
                </a:ext>
              </a:extLst>
            </p:cNvPr>
            <p:cNvSpPr/>
            <p:nvPr/>
          </p:nvSpPr>
          <p:spPr>
            <a:xfrm>
              <a:off x="2039633" y="6271332"/>
              <a:ext cx="502953" cy="320741"/>
            </a:xfrm>
            <a:custGeom>
              <a:avLst/>
              <a:gdLst>
                <a:gd name="connsiteX0" fmla="*/ 207978 w 400050"/>
                <a:gd name="connsiteY0" fmla="*/ 108573 h 255117"/>
                <a:gd name="connsiteX1" fmla="*/ 386686 w 400050"/>
                <a:gd name="connsiteY1" fmla="*/ 8227 h 255117"/>
                <a:gd name="connsiteX2" fmla="*/ 404774 w 400050"/>
                <a:gd name="connsiteY2" fmla="*/ 55187 h 255117"/>
                <a:gd name="connsiteX3" fmla="*/ 255241 w 400050"/>
                <a:gd name="connsiteY3" fmla="*/ 171596 h 255117"/>
                <a:gd name="connsiteX4" fmla="*/ 0 w 400050"/>
                <a:gd name="connsiteY4" fmla="*/ 255237 h 25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255117">
                  <a:moveTo>
                    <a:pt x="207978" y="108573"/>
                  </a:moveTo>
                  <a:cubicBezTo>
                    <a:pt x="207978" y="108573"/>
                    <a:pt x="360559" y="-35380"/>
                    <a:pt x="386686" y="8227"/>
                  </a:cubicBezTo>
                  <a:cubicBezTo>
                    <a:pt x="386686" y="8227"/>
                    <a:pt x="394125" y="13839"/>
                    <a:pt x="404774" y="55187"/>
                  </a:cubicBezTo>
                  <a:cubicBezTo>
                    <a:pt x="404774" y="55187"/>
                    <a:pt x="298133" y="126119"/>
                    <a:pt x="255241" y="171596"/>
                  </a:cubicBezTo>
                  <a:cubicBezTo>
                    <a:pt x="164401" y="267899"/>
                    <a:pt x="43739" y="261445"/>
                    <a:pt x="0" y="255237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40CF574-7204-074A-ACCA-FDC4EAE41392}"/>
                </a:ext>
              </a:extLst>
            </p:cNvPr>
            <p:cNvSpPr/>
            <p:nvPr/>
          </p:nvSpPr>
          <p:spPr>
            <a:xfrm>
              <a:off x="1880065" y="6434302"/>
              <a:ext cx="47900" cy="11880"/>
            </a:xfrm>
            <a:custGeom>
              <a:avLst/>
              <a:gdLst>
                <a:gd name="connsiteX0" fmla="*/ 0 w 38100"/>
                <a:gd name="connsiteY0" fmla="*/ 593 h 0"/>
                <a:gd name="connsiteX1" fmla="*/ 42767 w 38100"/>
                <a:gd name="connsiteY1" fmla="*/ 81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>
                  <a:moveTo>
                    <a:pt x="0" y="593"/>
                  </a:moveTo>
                  <a:cubicBezTo>
                    <a:pt x="24698" y="-862"/>
                    <a:pt x="42767" y="819"/>
                    <a:pt x="42767" y="819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F862F81C-F4E5-614A-B61C-56EF94342D51}"/>
                </a:ext>
              </a:extLst>
            </p:cNvPr>
            <p:cNvSpPr/>
            <p:nvPr/>
          </p:nvSpPr>
          <p:spPr>
            <a:xfrm>
              <a:off x="2211379" y="6024452"/>
              <a:ext cx="215551" cy="213826"/>
            </a:xfrm>
            <a:custGeom>
              <a:avLst/>
              <a:gdLst>
                <a:gd name="connsiteX0" fmla="*/ 177965 w 171450"/>
                <a:gd name="connsiteY0" fmla="*/ 0 h 170078"/>
                <a:gd name="connsiteX1" fmla="*/ 0 w 171450"/>
                <a:gd name="connsiteY1" fmla="*/ 174378 h 170078"/>
                <a:gd name="connsiteX2" fmla="*/ 177965 w 171450"/>
                <a:gd name="connsiteY2" fmla="*/ 0 h 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170078">
                  <a:moveTo>
                    <a:pt x="177965" y="0"/>
                  </a:moveTo>
                  <a:cubicBezTo>
                    <a:pt x="16383" y="13002"/>
                    <a:pt x="0" y="174378"/>
                    <a:pt x="0" y="174378"/>
                  </a:cubicBezTo>
                  <a:cubicBezTo>
                    <a:pt x="180146" y="204699"/>
                    <a:pt x="177965" y="0"/>
                    <a:pt x="177965" y="0"/>
                  </a:cubicBezTo>
                  <a:close/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2C360470-708C-C547-9DAE-60BDF37A82A8}"/>
                </a:ext>
              </a:extLst>
            </p:cNvPr>
            <p:cNvSpPr/>
            <p:nvPr/>
          </p:nvSpPr>
          <p:spPr>
            <a:xfrm>
              <a:off x="1992488" y="6083647"/>
              <a:ext cx="155676" cy="154430"/>
            </a:xfrm>
            <a:custGeom>
              <a:avLst/>
              <a:gdLst>
                <a:gd name="connsiteX0" fmla="*/ 0 w 123825"/>
                <a:gd name="connsiteY0" fmla="*/ 0 h 122834"/>
                <a:gd name="connsiteX1" fmla="*/ 132998 w 123825"/>
                <a:gd name="connsiteY1" fmla="*/ 128107 h 122834"/>
                <a:gd name="connsiteX2" fmla="*/ 0 w 123825"/>
                <a:gd name="connsiteY2" fmla="*/ 0 h 12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22834">
                  <a:moveTo>
                    <a:pt x="0" y="0"/>
                  </a:moveTo>
                  <a:cubicBezTo>
                    <a:pt x="118710" y="9553"/>
                    <a:pt x="132998" y="128107"/>
                    <a:pt x="132998" y="128107"/>
                  </a:cubicBezTo>
                  <a:cubicBezTo>
                    <a:pt x="638" y="150387"/>
                    <a:pt x="0" y="0"/>
                    <a:pt x="0" y="0"/>
                  </a:cubicBezTo>
                  <a:close/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aphic 69">
            <a:extLst>
              <a:ext uri="{FF2B5EF4-FFF2-40B4-BE49-F238E27FC236}">
                <a16:creationId xmlns:a16="http://schemas.microsoft.com/office/drawing/2014/main" id="{6345A3ED-722E-6340-9C05-0D31A658A9E2}"/>
              </a:ext>
            </a:extLst>
          </p:cNvPr>
          <p:cNvGrpSpPr/>
          <p:nvPr userDrawn="1"/>
        </p:nvGrpSpPr>
        <p:grpSpPr>
          <a:xfrm>
            <a:off x="2072957" y="7771384"/>
            <a:ext cx="307664" cy="384580"/>
            <a:chOff x="4201292" y="3492920"/>
            <a:chExt cx="1161008" cy="1451260"/>
          </a:xfrm>
          <a:solidFill>
            <a:schemeClr val="bg1"/>
          </a:solidFill>
        </p:grpSpPr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C1164D3F-2DC2-604E-B531-694847DA35E0}"/>
                </a:ext>
              </a:extLst>
            </p:cNvPr>
            <p:cNvSpPr/>
            <p:nvPr/>
          </p:nvSpPr>
          <p:spPr>
            <a:xfrm>
              <a:off x="4285008" y="3492601"/>
              <a:ext cx="979601" cy="1161008"/>
            </a:xfrm>
            <a:custGeom>
              <a:avLst/>
              <a:gdLst>
                <a:gd name="connsiteX0" fmla="*/ 990434 w 979600"/>
                <a:gd name="connsiteY0" fmla="*/ 691105 h 1161008"/>
                <a:gd name="connsiteX1" fmla="*/ 851917 w 979600"/>
                <a:gd name="connsiteY1" fmla="*/ 302406 h 1161008"/>
                <a:gd name="connsiteX2" fmla="*/ 851864 w 979600"/>
                <a:gd name="connsiteY2" fmla="*/ 302450 h 1161008"/>
                <a:gd name="connsiteX3" fmla="*/ 436450 w 979600"/>
                <a:gd name="connsiteY3" fmla="*/ 0 h 1161008"/>
                <a:gd name="connsiteX4" fmla="*/ 0 w 979600"/>
                <a:gd name="connsiteY4" fmla="*/ 436450 h 1161008"/>
                <a:gd name="connsiteX5" fmla="*/ 218761 w 979600"/>
                <a:gd name="connsiteY5" fmla="*/ 814810 h 1161008"/>
                <a:gd name="connsiteX6" fmla="*/ 218761 w 979600"/>
                <a:gd name="connsiteY6" fmla="*/ 1161645 h 1161008"/>
                <a:gd name="connsiteX7" fmla="*/ 654139 w 979600"/>
                <a:gd name="connsiteY7" fmla="*/ 1161645 h 1161008"/>
                <a:gd name="connsiteX8" fmla="*/ 654139 w 979600"/>
                <a:gd name="connsiteY8" fmla="*/ 1058292 h 1161008"/>
                <a:gd name="connsiteX9" fmla="*/ 681864 w 979600"/>
                <a:gd name="connsiteY9" fmla="*/ 1060559 h 1161008"/>
                <a:gd name="connsiteX10" fmla="*/ 733487 w 979600"/>
                <a:gd name="connsiteY10" fmla="*/ 1060559 h 1161008"/>
                <a:gd name="connsiteX11" fmla="*/ 896754 w 979600"/>
                <a:gd name="connsiteY11" fmla="*/ 897292 h 1161008"/>
                <a:gd name="connsiteX12" fmla="*/ 896754 w 979600"/>
                <a:gd name="connsiteY12" fmla="*/ 763787 h 1161008"/>
                <a:gd name="connsiteX13" fmla="*/ 939165 w 979600"/>
                <a:gd name="connsiteY13" fmla="*/ 763787 h 1161008"/>
                <a:gd name="connsiteX14" fmla="*/ 983631 w 979600"/>
                <a:gd name="connsiteY14" fmla="*/ 740739 h 1161008"/>
                <a:gd name="connsiteX15" fmla="*/ 990434 w 979600"/>
                <a:gd name="connsiteY15" fmla="*/ 691105 h 1161008"/>
                <a:gd name="connsiteX16" fmla="*/ 953975 w 979600"/>
                <a:gd name="connsiteY16" fmla="*/ 719840 h 1161008"/>
                <a:gd name="connsiteX17" fmla="*/ 939165 w 979600"/>
                <a:gd name="connsiteY17" fmla="*/ 727511 h 1161008"/>
                <a:gd name="connsiteX18" fmla="*/ 860472 w 979600"/>
                <a:gd name="connsiteY18" fmla="*/ 727511 h 1161008"/>
                <a:gd name="connsiteX19" fmla="*/ 860472 w 979600"/>
                <a:gd name="connsiteY19" fmla="*/ 897298 h 1161008"/>
                <a:gd name="connsiteX20" fmla="*/ 733487 w 979600"/>
                <a:gd name="connsiteY20" fmla="*/ 1024283 h 1161008"/>
                <a:gd name="connsiteX21" fmla="*/ 681864 w 979600"/>
                <a:gd name="connsiteY21" fmla="*/ 1024283 h 1161008"/>
                <a:gd name="connsiteX22" fmla="*/ 641455 w 979600"/>
                <a:gd name="connsiteY22" fmla="*/ 1018064 h 1161008"/>
                <a:gd name="connsiteX23" fmla="*/ 617858 w 979600"/>
                <a:gd name="connsiteY23" fmla="*/ 1010607 h 1161008"/>
                <a:gd name="connsiteX24" fmla="*/ 617858 w 979600"/>
                <a:gd name="connsiteY24" fmla="*/ 1125369 h 1161008"/>
                <a:gd name="connsiteX25" fmla="*/ 255043 w 979600"/>
                <a:gd name="connsiteY25" fmla="*/ 1125369 h 1161008"/>
                <a:gd name="connsiteX26" fmla="*/ 255043 w 979600"/>
                <a:gd name="connsiteY26" fmla="*/ 793393 h 1161008"/>
                <a:gd name="connsiteX27" fmla="*/ 245564 w 979600"/>
                <a:gd name="connsiteY27" fmla="*/ 788237 h 1161008"/>
                <a:gd name="connsiteX28" fmla="*/ 36282 w 979600"/>
                <a:gd name="connsiteY28" fmla="*/ 436450 h 1161008"/>
                <a:gd name="connsiteX29" fmla="*/ 436450 w 979600"/>
                <a:gd name="connsiteY29" fmla="*/ 36282 h 1161008"/>
                <a:gd name="connsiteX30" fmla="*/ 817707 w 979600"/>
                <a:gd name="connsiteY30" fmla="*/ 314726 h 1161008"/>
                <a:gd name="connsiteX31" fmla="*/ 824298 w 979600"/>
                <a:gd name="connsiteY31" fmla="*/ 333008 h 1161008"/>
                <a:gd name="connsiteX32" fmla="*/ 956243 w 979600"/>
                <a:gd name="connsiteY32" fmla="*/ 703273 h 1161008"/>
                <a:gd name="connsiteX33" fmla="*/ 953975 w 979600"/>
                <a:gd name="connsiteY33" fmla="*/ 719840 h 116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79600" h="1161008">
                  <a:moveTo>
                    <a:pt x="990434" y="691105"/>
                  </a:moveTo>
                  <a:cubicBezTo>
                    <a:pt x="990434" y="691105"/>
                    <a:pt x="852496" y="304023"/>
                    <a:pt x="851917" y="302406"/>
                  </a:cubicBezTo>
                  <a:cubicBezTo>
                    <a:pt x="851917" y="302406"/>
                    <a:pt x="919005" y="489013"/>
                    <a:pt x="851864" y="302450"/>
                  </a:cubicBezTo>
                  <a:cubicBezTo>
                    <a:pt x="784724" y="115887"/>
                    <a:pt x="625546" y="0"/>
                    <a:pt x="436450" y="0"/>
                  </a:cubicBezTo>
                  <a:cubicBezTo>
                    <a:pt x="195793" y="0"/>
                    <a:pt x="0" y="195793"/>
                    <a:pt x="0" y="436450"/>
                  </a:cubicBezTo>
                  <a:cubicBezTo>
                    <a:pt x="0" y="592923"/>
                    <a:pt x="83547" y="736897"/>
                    <a:pt x="218761" y="814810"/>
                  </a:cubicBezTo>
                  <a:lnTo>
                    <a:pt x="218761" y="1161645"/>
                  </a:lnTo>
                  <a:lnTo>
                    <a:pt x="654139" y="1161645"/>
                  </a:lnTo>
                  <a:lnTo>
                    <a:pt x="654139" y="1058292"/>
                  </a:lnTo>
                  <a:cubicBezTo>
                    <a:pt x="663280" y="1059797"/>
                    <a:pt x="672545" y="1060559"/>
                    <a:pt x="681864" y="1060559"/>
                  </a:cubicBezTo>
                  <a:lnTo>
                    <a:pt x="733487" y="1060559"/>
                  </a:lnTo>
                  <a:cubicBezTo>
                    <a:pt x="823518" y="1060559"/>
                    <a:pt x="896754" y="987323"/>
                    <a:pt x="896754" y="897292"/>
                  </a:cubicBezTo>
                  <a:lnTo>
                    <a:pt x="896754" y="763787"/>
                  </a:lnTo>
                  <a:lnTo>
                    <a:pt x="939165" y="763787"/>
                  </a:lnTo>
                  <a:cubicBezTo>
                    <a:pt x="956827" y="763787"/>
                    <a:pt x="973444" y="755178"/>
                    <a:pt x="983631" y="740739"/>
                  </a:cubicBezTo>
                  <a:cubicBezTo>
                    <a:pt x="993819" y="726301"/>
                    <a:pt x="996350" y="707740"/>
                    <a:pt x="990434" y="691105"/>
                  </a:cubicBezTo>
                  <a:close/>
                  <a:moveTo>
                    <a:pt x="953975" y="719840"/>
                  </a:moveTo>
                  <a:cubicBezTo>
                    <a:pt x="950537" y="724712"/>
                    <a:pt x="945135" y="727511"/>
                    <a:pt x="939165" y="727511"/>
                  </a:cubicBezTo>
                  <a:lnTo>
                    <a:pt x="860472" y="727511"/>
                  </a:lnTo>
                  <a:lnTo>
                    <a:pt x="860472" y="897298"/>
                  </a:lnTo>
                  <a:cubicBezTo>
                    <a:pt x="860472" y="967310"/>
                    <a:pt x="803499" y="1024283"/>
                    <a:pt x="733487" y="1024283"/>
                  </a:cubicBezTo>
                  <a:lnTo>
                    <a:pt x="681864" y="1024283"/>
                  </a:lnTo>
                  <a:cubicBezTo>
                    <a:pt x="668135" y="1024283"/>
                    <a:pt x="654546" y="1022193"/>
                    <a:pt x="641455" y="1018064"/>
                  </a:cubicBezTo>
                  <a:lnTo>
                    <a:pt x="617858" y="1010607"/>
                  </a:lnTo>
                  <a:lnTo>
                    <a:pt x="617858" y="1125369"/>
                  </a:lnTo>
                  <a:lnTo>
                    <a:pt x="255043" y="1125369"/>
                  </a:lnTo>
                  <a:lnTo>
                    <a:pt x="255043" y="793393"/>
                  </a:lnTo>
                  <a:lnTo>
                    <a:pt x="245564" y="788237"/>
                  </a:lnTo>
                  <a:cubicBezTo>
                    <a:pt x="116471" y="718049"/>
                    <a:pt x="36282" y="583252"/>
                    <a:pt x="36282" y="436450"/>
                  </a:cubicBezTo>
                  <a:cubicBezTo>
                    <a:pt x="36282" y="215793"/>
                    <a:pt x="215793" y="36282"/>
                    <a:pt x="436450" y="36282"/>
                  </a:cubicBezTo>
                  <a:cubicBezTo>
                    <a:pt x="612454" y="36282"/>
                    <a:pt x="754976" y="140379"/>
                    <a:pt x="817707" y="314726"/>
                  </a:cubicBezTo>
                  <a:cubicBezTo>
                    <a:pt x="820064" y="321264"/>
                    <a:pt x="822260" y="327339"/>
                    <a:pt x="824298" y="333008"/>
                  </a:cubicBezTo>
                  <a:lnTo>
                    <a:pt x="956243" y="703273"/>
                  </a:lnTo>
                  <a:cubicBezTo>
                    <a:pt x="958262" y="708908"/>
                    <a:pt x="957429" y="714951"/>
                    <a:pt x="953975" y="719840"/>
                  </a:cubicBezTo>
                  <a:close/>
                </a:path>
              </a:pathLst>
            </a:custGeom>
            <a:grpFill/>
            <a:ln w="180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9F6717B6-CE00-CF4D-9063-A7BE575601E1}"/>
                </a:ext>
              </a:extLst>
            </p:cNvPr>
            <p:cNvSpPr/>
            <p:nvPr/>
          </p:nvSpPr>
          <p:spPr>
            <a:xfrm>
              <a:off x="4565752" y="3818790"/>
              <a:ext cx="380956" cy="362815"/>
            </a:xfrm>
            <a:custGeom>
              <a:avLst/>
              <a:gdLst>
                <a:gd name="connsiteX0" fmla="*/ 286959 w 380955"/>
                <a:gd name="connsiteY0" fmla="*/ 36282 h 362815"/>
                <a:gd name="connsiteX1" fmla="*/ 359524 w 380955"/>
                <a:gd name="connsiteY1" fmla="*/ 108846 h 362815"/>
                <a:gd name="connsiteX2" fmla="*/ 201569 w 380955"/>
                <a:gd name="connsiteY2" fmla="*/ 309260 h 362815"/>
                <a:gd name="connsiteX3" fmla="*/ 200738 w 380955"/>
                <a:gd name="connsiteY3" fmla="*/ 309995 h 362815"/>
                <a:gd name="connsiteX4" fmla="*/ 199953 w 380955"/>
                <a:gd name="connsiteY4" fmla="*/ 310780 h 362815"/>
                <a:gd name="connsiteX5" fmla="*/ 197903 w 380955"/>
                <a:gd name="connsiteY5" fmla="*/ 312834 h 362815"/>
                <a:gd name="connsiteX6" fmla="*/ 195851 w 380955"/>
                <a:gd name="connsiteY6" fmla="*/ 310782 h 362815"/>
                <a:gd name="connsiteX7" fmla="*/ 195066 w 380955"/>
                <a:gd name="connsiteY7" fmla="*/ 309996 h 362815"/>
                <a:gd name="connsiteX8" fmla="*/ 194235 w 380955"/>
                <a:gd name="connsiteY8" fmla="*/ 309262 h 362815"/>
                <a:gd name="connsiteX9" fmla="*/ 36280 w 380955"/>
                <a:gd name="connsiteY9" fmla="*/ 108848 h 362815"/>
                <a:gd name="connsiteX10" fmla="*/ 108845 w 380955"/>
                <a:gd name="connsiteY10" fmla="*/ 36283 h 362815"/>
                <a:gd name="connsiteX11" fmla="*/ 170204 w 380955"/>
                <a:gd name="connsiteY11" fmla="*/ 64998 h 362815"/>
                <a:gd name="connsiteX12" fmla="*/ 197903 w 380955"/>
                <a:gd name="connsiteY12" fmla="*/ 97728 h 362815"/>
                <a:gd name="connsiteX13" fmla="*/ 225600 w 380955"/>
                <a:gd name="connsiteY13" fmla="*/ 64997 h 362815"/>
                <a:gd name="connsiteX14" fmla="*/ 286959 w 380955"/>
                <a:gd name="connsiteY14" fmla="*/ 36282 h 362815"/>
                <a:gd name="connsiteX15" fmla="*/ 286959 w 380955"/>
                <a:gd name="connsiteY15" fmla="*/ 0 h 362815"/>
                <a:gd name="connsiteX16" fmla="*/ 197903 w 380955"/>
                <a:gd name="connsiteY16" fmla="*/ 41560 h 362815"/>
                <a:gd name="connsiteX17" fmla="*/ 108846 w 380955"/>
                <a:gd name="connsiteY17" fmla="*/ 0 h 362815"/>
                <a:gd name="connsiteX18" fmla="*/ 0 w 380955"/>
                <a:gd name="connsiteY18" fmla="*/ 108846 h 362815"/>
                <a:gd name="connsiteX19" fmla="*/ 170197 w 380955"/>
                <a:gd name="connsiteY19" fmla="*/ 336435 h 362815"/>
                <a:gd name="connsiteX20" fmla="*/ 197903 w 380955"/>
                <a:gd name="connsiteY20" fmla="*/ 364143 h 362815"/>
                <a:gd name="connsiteX21" fmla="*/ 225609 w 380955"/>
                <a:gd name="connsiteY21" fmla="*/ 336437 h 362815"/>
                <a:gd name="connsiteX22" fmla="*/ 395806 w 380955"/>
                <a:gd name="connsiteY22" fmla="*/ 108848 h 362815"/>
                <a:gd name="connsiteX23" fmla="*/ 286959 w 380955"/>
                <a:gd name="connsiteY23" fmla="*/ 0 h 362815"/>
                <a:gd name="connsiteX24" fmla="*/ 286959 w 380955"/>
                <a:gd name="connsiteY24" fmla="*/ 0 h 36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0955" h="362815">
                  <a:moveTo>
                    <a:pt x="286959" y="36282"/>
                  </a:moveTo>
                  <a:cubicBezTo>
                    <a:pt x="328328" y="36282"/>
                    <a:pt x="359524" y="67478"/>
                    <a:pt x="359524" y="108846"/>
                  </a:cubicBezTo>
                  <a:cubicBezTo>
                    <a:pt x="359524" y="166714"/>
                    <a:pt x="302450" y="220022"/>
                    <a:pt x="201569" y="309260"/>
                  </a:cubicBezTo>
                  <a:lnTo>
                    <a:pt x="200738" y="309995"/>
                  </a:lnTo>
                  <a:lnTo>
                    <a:pt x="199953" y="310780"/>
                  </a:lnTo>
                  <a:lnTo>
                    <a:pt x="197903" y="312834"/>
                  </a:lnTo>
                  <a:lnTo>
                    <a:pt x="195851" y="310782"/>
                  </a:lnTo>
                  <a:lnTo>
                    <a:pt x="195066" y="309996"/>
                  </a:lnTo>
                  <a:lnTo>
                    <a:pt x="194235" y="309262"/>
                  </a:lnTo>
                  <a:cubicBezTo>
                    <a:pt x="93356" y="220022"/>
                    <a:pt x="36280" y="166714"/>
                    <a:pt x="36280" y="108848"/>
                  </a:cubicBezTo>
                  <a:cubicBezTo>
                    <a:pt x="36280" y="67480"/>
                    <a:pt x="67476" y="36283"/>
                    <a:pt x="108845" y="36283"/>
                  </a:cubicBezTo>
                  <a:cubicBezTo>
                    <a:pt x="131705" y="36283"/>
                    <a:pt x="155218" y="47286"/>
                    <a:pt x="170204" y="64998"/>
                  </a:cubicBezTo>
                  <a:lnTo>
                    <a:pt x="197903" y="97728"/>
                  </a:lnTo>
                  <a:lnTo>
                    <a:pt x="225600" y="64997"/>
                  </a:lnTo>
                  <a:cubicBezTo>
                    <a:pt x="240586" y="47284"/>
                    <a:pt x="264098" y="36282"/>
                    <a:pt x="286959" y="36282"/>
                  </a:cubicBezTo>
                  <a:moveTo>
                    <a:pt x="286959" y="0"/>
                  </a:moveTo>
                  <a:cubicBezTo>
                    <a:pt x="253316" y="0"/>
                    <a:pt x="219672" y="15831"/>
                    <a:pt x="197903" y="41560"/>
                  </a:cubicBezTo>
                  <a:cubicBezTo>
                    <a:pt x="176134" y="15833"/>
                    <a:pt x="142490" y="0"/>
                    <a:pt x="108846" y="0"/>
                  </a:cubicBezTo>
                  <a:cubicBezTo>
                    <a:pt x="47496" y="0"/>
                    <a:pt x="0" y="47496"/>
                    <a:pt x="0" y="108846"/>
                  </a:cubicBezTo>
                  <a:cubicBezTo>
                    <a:pt x="0" y="184049"/>
                    <a:pt x="67288" y="245399"/>
                    <a:pt x="170197" y="336435"/>
                  </a:cubicBezTo>
                  <a:lnTo>
                    <a:pt x="197903" y="364143"/>
                  </a:lnTo>
                  <a:lnTo>
                    <a:pt x="225609" y="336437"/>
                  </a:lnTo>
                  <a:cubicBezTo>
                    <a:pt x="328518" y="245401"/>
                    <a:pt x="395806" y="184051"/>
                    <a:pt x="395806" y="108848"/>
                  </a:cubicBezTo>
                  <a:cubicBezTo>
                    <a:pt x="395806" y="47498"/>
                    <a:pt x="348310" y="0"/>
                    <a:pt x="286959" y="0"/>
                  </a:cubicBezTo>
                  <a:lnTo>
                    <a:pt x="286959" y="0"/>
                  </a:lnTo>
                  <a:close/>
                </a:path>
              </a:pathLst>
            </a:custGeom>
            <a:grpFill/>
            <a:ln w="180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9CDA69BC-7C89-E847-8975-228899D0947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405" y="7813026"/>
            <a:ext cx="262739" cy="262739"/>
          </a:xfrm>
          <a:prstGeom prst="rect">
            <a:avLst/>
          </a:prstGeom>
        </p:spPr>
      </p:pic>
      <p:sp>
        <p:nvSpPr>
          <p:cNvPr id="71" name="Graphic 79">
            <a:extLst>
              <a:ext uri="{FF2B5EF4-FFF2-40B4-BE49-F238E27FC236}">
                <a16:creationId xmlns:a16="http://schemas.microsoft.com/office/drawing/2014/main" id="{8E42D176-9B33-624C-9443-C1B7F2E4C61F}"/>
              </a:ext>
            </a:extLst>
          </p:cNvPr>
          <p:cNvSpPr/>
          <p:nvPr userDrawn="1"/>
        </p:nvSpPr>
        <p:spPr>
          <a:xfrm>
            <a:off x="2981311" y="7826783"/>
            <a:ext cx="244468" cy="254199"/>
          </a:xfrm>
          <a:custGeom>
            <a:avLst/>
            <a:gdLst>
              <a:gd name="connsiteX0" fmla="*/ 794385 w 790575"/>
              <a:gd name="connsiteY0" fmla="*/ 428976 h 822045"/>
              <a:gd name="connsiteX1" fmla="*/ 394335 w 790575"/>
              <a:gd name="connsiteY1" fmla="*/ 825825 h 822045"/>
              <a:gd name="connsiteX2" fmla="*/ 381000 w 790575"/>
              <a:gd name="connsiteY2" fmla="*/ 831494 h 822045"/>
              <a:gd name="connsiteX3" fmla="*/ 367665 w 790575"/>
              <a:gd name="connsiteY3" fmla="*/ 825825 h 822045"/>
              <a:gd name="connsiteX4" fmla="*/ 367665 w 790575"/>
              <a:gd name="connsiteY4" fmla="*/ 799368 h 822045"/>
              <a:gd name="connsiteX5" fmla="*/ 754380 w 790575"/>
              <a:gd name="connsiteY5" fmla="*/ 415747 h 822045"/>
              <a:gd name="connsiteX6" fmla="*/ 367665 w 790575"/>
              <a:gd name="connsiteY6" fmla="*/ 32126 h 822045"/>
              <a:gd name="connsiteX7" fmla="*/ 367665 w 790575"/>
              <a:gd name="connsiteY7" fmla="*/ 5669 h 822045"/>
              <a:gd name="connsiteX8" fmla="*/ 394335 w 790575"/>
              <a:gd name="connsiteY8" fmla="*/ 5669 h 822045"/>
              <a:gd name="connsiteX9" fmla="*/ 794385 w 790575"/>
              <a:gd name="connsiteY9" fmla="*/ 402519 h 822045"/>
              <a:gd name="connsiteX10" fmla="*/ 794385 w 790575"/>
              <a:gd name="connsiteY10" fmla="*/ 428976 h 822045"/>
              <a:gd name="connsiteX11" fmla="*/ 432435 w 790575"/>
              <a:gd name="connsiteY11" fmla="*/ 402519 h 822045"/>
              <a:gd name="connsiteX12" fmla="*/ 32385 w 790575"/>
              <a:gd name="connsiteY12" fmla="*/ 5669 h 822045"/>
              <a:gd name="connsiteX13" fmla="*/ 5715 w 790575"/>
              <a:gd name="connsiteY13" fmla="*/ 5669 h 822045"/>
              <a:gd name="connsiteX14" fmla="*/ 5715 w 790575"/>
              <a:gd name="connsiteY14" fmla="*/ 32126 h 822045"/>
              <a:gd name="connsiteX15" fmla="*/ 392430 w 790575"/>
              <a:gd name="connsiteY15" fmla="*/ 415747 h 822045"/>
              <a:gd name="connsiteX16" fmla="*/ 5715 w 790575"/>
              <a:gd name="connsiteY16" fmla="*/ 799368 h 822045"/>
              <a:gd name="connsiteX17" fmla="*/ 5715 w 790575"/>
              <a:gd name="connsiteY17" fmla="*/ 825825 h 822045"/>
              <a:gd name="connsiteX18" fmla="*/ 19050 w 790575"/>
              <a:gd name="connsiteY18" fmla="*/ 831494 h 822045"/>
              <a:gd name="connsiteX19" fmla="*/ 32385 w 790575"/>
              <a:gd name="connsiteY19" fmla="*/ 825825 h 822045"/>
              <a:gd name="connsiteX20" fmla="*/ 432435 w 790575"/>
              <a:gd name="connsiteY20" fmla="*/ 428976 h 822045"/>
              <a:gd name="connsiteX21" fmla="*/ 432435 w 790575"/>
              <a:gd name="connsiteY21" fmla="*/ 402519 h 82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0575" h="822045">
                <a:moveTo>
                  <a:pt x="794385" y="428976"/>
                </a:moveTo>
                <a:lnTo>
                  <a:pt x="394335" y="825825"/>
                </a:lnTo>
                <a:cubicBezTo>
                  <a:pt x="390525" y="829605"/>
                  <a:pt x="385763" y="831494"/>
                  <a:pt x="381000" y="831494"/>
                </a:cubicBezTo>
                <a:cubicBezTo>
                  <a:pt x="376238" y="831494"/>
                  <a:pt x="371475" y="829605"/>
                  <a:pt x="367665" y="825825"/>
                </a:cubicBezTo>
                <a:cubicBezTo>
                  <a:pt x="360045" y="818266"/>
                  <a:pt x="360045" y="806928"/>
                  <a:pt x="367665" y="799368"/>
                </a:cubicBezTo>
                <a:lnTo>
                  <a:pt x="754380" y="415747"/>
                </a:lnTo>
                <a:lnTo>
                  <a:pt x="367665" y="32126"/>
                </a:lnTo>
                <a:cubicBezTo>
                  <a:pt x="360045" y="24567"/>
                  <a:pt x="360045" y="13228"/>
                  <a:pt x="367665" y="5669"/>
                </a:cubicBezTo>
                <a:cubicBezTo>
                  <a:pt x="375285" y="-1890"/>
                  <a:pt x="386715" y="-1890"/>
                  <a:pt x="394335" y="5669"/>
                </a:cubicBezTo>
                <a:lnTo>
                  <a:pt x="794385" y="402519"/>
                </a:lnTo>
                <a:cubicBezTo>
                  <a:pt x="802005" y="410078"/>
                  <a:pt x="802005" y="421416"/>
                  <a:pt x="794385" y="428976"/>
                </a:cubicBezTo>
                <a:close/>
                <a:moveTo>
                  <a:pt x="432435" y="402519"/>
                </a:moveTo>
                <a:lnTo>
                  <a:pt x="32385" y="5669"/>
                </a:lnTo>
                <a:cubicBezTo>
                  <a:pt x="24765" y="-1890"/>
                  <a:pt x="13335" y="-1890"/>
                  <a:pt x="5715" y="5669"/>
                </a:cubicBezTo>
                <a:cubicBezTo>
                  <a:pt x="-1905" y="13228"/>
                  <a:pt x="-1905" y="24567"/>
                  <a:pt x="5715" y="32126"/>
                </a:cubicBezTo>
                <a:lnTo>
                  <a:pt x="392430" y="415747"/>
                </a:lnTo>
                <a:lnTo>
                  <a:pt x="5715" y="799368"/>
                </a:lnTo>
                <a:cubicBezTo>
                  <a:pt x="-1905" y="806928"/>
                  <a:pt x="-1905" y="818266"/>
                  <a:pt x="5715" y="825825"/>
                </a:cubicBezTo>
                <a:cubicBezTo>
                  <a:pt x="9525" y="829605"/>
                  <a:pt x="14287" y="831494"/>
                  <a:pt x="19050" y="831494"/>
                </a:cubicBezTo>
                <a:cubicBezTo>
                  <a:pt x="23812" y="831494"/>
                  <a:pt x="28575" y="829605"/>
                  <a:pt x="32385" y="825825"/>
                </a:cubicBezTo>
                <a:lnTo>
                  <a:pt x="432435" y="428976"/>
                </a:lnTo>
                <a:cubicBezTo>
                  <a:pt x="440055" y="421416"/>
                  <a:pt x="440055" y="410078"/>
                  <a:pt x="432435" y="40251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367975-7968-2B4D-9CC1-89AC9372E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365125"/>
            <a:ext cx="4703914" cy="2335346"/>
          </a:xfrm>
        </p:spPr>
        <p:txBody>
          <a:bodyPr/>
          <a:lstStyle>
            <a:lvl1pPr>
              <a:defRPr>
                <a:ln w="1905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141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ndar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7519907-F1E5-174A-9536-E6B95D8D0E5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35938" y="4459288"/>
            <a:ext cx="3741737" cy="2100262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AF01D6-EB15-9941-A440-D7AA73CA5B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35938" y="1957388"/>
            <a:ext cx="1749425" cy="225583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9B6D09F-CE14-E945-B3FD-4131DEF718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28250" y="1957388"/>
            <a:ext cx="1749425" cy="225583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6563DC-3F49-2D42-A03E-2E2249A44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6" y="365125"/>
            <a:ext cx="11532704" cy="1284771"/>
          </a:xfrm>
        </p:spPr>
        <p:txBody>
          <a:bodyPr/>
          <a:lstStyle>
            <a:lvl1pPr>
              <a:defRPr sz="4800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FA252B-D845-DE41-95D2-2E5DCF102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557" y="1958009"/>
            <a:ext cx="7548530" cy="460154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83292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73BDD63-04D9-114D-A6C0-B4FB563F09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52938" y="0"/>
            <a:ext cx="7739062" cy="6878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43B6F919-3C1A-174F-AED0-E9EEE6925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806"/>
          <a:stretch>
            <a:fillRect/>
          </a:stretch>
        </p:blipFill>
        <p:spPr>
          <a:xfrm>
            <a:off x="1364525" y="0"/>
            <a:ext cx="5713095" cy="6878715"/>
          </a:xfrm>
          <a:custGeom>
            <a:avLst/>
            <a:gdLst>
              <a:gd name="connsiteX0" fmla="*/ 0 w 5713095"/>
              <a:gd name="connsiteY0" fmla="*/ 0 h 6878715"/>
              <a:gd name="connsiteX1" fmla="*/ 5713095 w 5713095"/>
              <a:gd name="connsiteY1" fmla="*/ 0 h 6878715"/>
              <a:gd name="connsiteX2" fmla="*/ 5713095 w 5713095"/>
              <a:gd name="connsiteY2" fmla="*/ 6878715 h 6878715"/>
              <a:gd name="connsiteX3" fmla="*/ 0 w 5713095"/>
              <a:gd name="connsiteY3" fmla="*/ 6878715 h 687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3095" h="6878715">
                <a:moveTo>
                  <a:pt x="0" y="0"/>
                </a:moveTo>
                <a:lnTo>
                  <a:pt x="5713095" y="0"/>
                </a:lnTo>
                <a:lnTo>
                  <a:pt x="5713095" y="6878715"/>
                </a:lnTo>
                <a:lnTo>
                  <a:pt x="0" y="6878715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BB5D76-099A-DB49-8245-3330C2DA68AA}"/>
              </a:ext>
            </a:extLst>
          </p:cNvPr>
          <p:cNvSpPr/>
          <p:nvPr userDrawn="1"/>
        </p:nvSpPr>
        <p:spPr>
          <a:xfrm>
            <a:off x="-4574" y="0"/>
            <a:ext cx="2180136" cy="68787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A62AB869-99EB-9540-9A07-6353A00FCC82}"/>
              </a:ext>
            </a:extLst>
          </p:cNvPr>
          <p:cNvSpPr/>
          <p:nvPr userDrawn="1"/>
        </p:nvSpPr>
        <p:spPr>
          <a:xfrm flipH="1">
            <a:off x="11316764" y="6245190"/>
            <a:ext cx="875236" cy="612809"/>
          </a:xfrm>
          <a:custGeom>
            <a:avLst/>
            <a:gdLst>
              <a:gd name="connsiteX0" fmla="*/ 499164 w 875236"/>
              <a:gd name="connsiteY0" fmla="*/ 0 h 612809"/>
              <a:gd name="connsiteX1" fmla="*/ 0 w 875236"/>
              <a:gd name="connsiteY1" fmla="*/ 0 h 612809"/>
              <a:gd name="connsiteX2" fmla="*/ 0 w 875236"/>
              <a:gd name="connsiteY2" fmla="*/ 612809 h 612809"/>
              <a:gd name="connsiteX3" fmla="*/ 875236 w 875236"/>
              <a:gd name="connsiteY3" fmla="*/ 612809 h 612809"/>
              <a:gd name="connsiteX4" fmla="*/ 861038 w 875236"/>
              <a:gd name="connsiteY4" fmla="*/ 584830 h 612809"/>
              <a:gd name="connsiteX5" fmla="*/ 593809 w 875236"/>
              <a:gd name="connsiteY5" fmla="*/ 58196 h 612809"/>
              <a:gd name="connsiteX6" fmla="*/ 499164 w 875236"/>
              <a:gd name="connsiteY6" fmla="*/ 0 h 612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5236" h="612809">
                <a:moveTo>
                  <a:pt x="499164" y="0"/>
                </a:moveTo>
                <a:lnTo>
                  <a:pt x="0" y="0"/>
                </a:lnTo>
                <a:lnTo>
                  <a:pt x="0" y="612809"/>
                </a:lnTo>
                <a:lnTo>
                  <a:pt x="875236" y="612809"/>
                </a:lnTo>
                <a:lnTo>
                  <a:pt x="861038" y="584830"/>
                </a:lnTo>
                <a:cubicBezTo>
                  <a:pt x="727424" y="321513"/>
                  <a:pt x="593809" y="58196"/>
                  <a:pt x="593809" y="58196"/>
                </a:cubicBezTo>
                <a:cubicBezTo>
                  <a:pt x="575700" y="22509"/>
                  <a:pt x="539129" y="22"/>
                  <a:pt x="499164" y="0"/>
                </a:cubicBezTo>
                <a:close/>
              </a:path>
            </a:pathLst>
          </a:custGeom>
          <a:solidFill>
            <a:schemeClr val="accent2"/>
          </a:solidFill>
          <a:ln w="17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2" name="Graphic 77">
            <a:extLst>
              <a:ext uri="{FF2B5EF4-FFF2-40B4-BE49-F238E27FC236}">
                <a16:creationId xmlns:a16="http://schemas.microsoft.com/office/drawing/2014/main" id="{E29BEC44-BB43-5D46-961A-89CF768ADF69}"/>
              </a:ext>
            </a:extLst>
          </p:cNvPr>
          <p:cNvGrpSpPr/>
          <p:nvPr userDrawn="1"/>
        </p:nvGrpSpPr>
        <p:grpSpPr>
          <a:xfrm>
            <a:off x="11683030" y="6396625"/>
            <a:ext cx="302037" cy="267783"/>
            <a:chOff x="5738826" y="1736646"/>
            <a:chExt cx="3101985" cy="2750197"/>
          </a:xfrm>
          <a:solidFill>
            <a:schemeClr val="bg1"/>
          </a:solidFill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FBDD822-8B49-844F-921C-3D7F8745C89D}"/>
                </a:ext>
              </a:extLst>
            </p:cNvPr>
            <p:cNvSpPr/>
            <p:nvPr/>
          </p:nvSpPr>
          <p:spPr>
            <a:xfrm>
              <a:off x="6089097" y="2847669"/>
              <a:ext cx="2407369" cy="1646312"/>
            </a:xfrm>
            <a:custGeom>
              <a:avLst/>
              <a:gdLst>
                <a:gd name="connsiteX0" fmla="*/ 2245609 w 2407368"/>
                <a:gd name="connsiteY0" fmla="*/ 85646 h 1646311"/>
                <a:gd name="connsiteX1" fmla="*/ 2321731 w 2407368"/>
                <a:gd name="connsiteY1" fmla="*/ 0 h 1646311"/>
                <a:gd name="connsiteX2" fmla="*/ 2407369 w 2407368"/>
                <a:gd name="connsiteY2" fmla="*/ 85646 h 1646311"/>
                <a:gd name="connsiteX3" fmla="*/ 2407369 w 2407368"/>
                <a:gd name="connsiteY3" fmla="*/ 1570182 h 1646311"/>
                <a:gd name="connsiteX4" fmla="*/ 2321731 w 2407368"/>
                <a:gd name="connsiteY4" fmla="*/ 1646312 h 1646311"/>
                <a:gd name="connsiteX5" fmla="*/ 1512931 w 2407368"/>
                <a:gd name="connsiteY5" fmla="*/ 1646312 h 1646311"/>
                <a:gd name="connsiteX6" fmla="*/ 1427294 w 2407368"/>
                <a:gd name="connsiteY6" fmla="*/ 1570182 h 1646311"/>
                <a:gd name="connsiteX7" fmla="*/ 1427294 w 2407368"/>
                <a:gd name="connsiteY7" fmla="*/ 713719 h 1646311"/>
                <a:gd name="connsiteX8" fmla="*/ 970560 w 2407368"/>
                <a:gd name="connsiteY8" fmla="*/ 713719 h 1646311"/>
                <a:gd name="connsiteX9" fmla="*/ 970560 w 2407368"/>
                <a:gd name="connsiteY9" fmla="*/ 1570182 h 1646311"/>
                <a:gd name="connsiteX10" fmla="*/ 894437 w 2407368"/>
                <a:gd name="connsiteY10" fmla="*/ 1646312 h 1646311"/>
                <a:gd name="connsiteX11" fmla="*/ 76122 w 2407368"/>
                <a:gd name="connsiteY11" fmla="*/ 1646312 h 1646311"/>
                <a:gd name="connsiteX12" fmla="*/ 0 w 2407368"/>
                <a:gd name="connsiteY12" fmla="*/ 1570182 h 1646311"/>
                <a:gd name="connsiteX13" fmla="*/ 0 w 2407368"/>
                <a:gd name="connsiteY13" fmla="*/ 85646 h 1646311"/>
                <a:gd name="connsiteX14" fmla="*/ 76122 w 2407368"/>
                <a:gd name="connsiteY14" fmla="*/ 0 h 1646311"/>
                <a:gd name="connsiteX15" fmla="*/ 161760 w 2407368"/>
                <a:gd name="connsiteY15" fmla="*/ 85646 h 1646311"/>
                <a:gd name="connsiteX16" fmla="*/ 161760 w 2407368"/>
                <a:gd name="connsiteY16" fmla="*/ 1484536 h 1646311"/>
                <a:gd name="connsiteX17" fmla="*/ 808800 w 2407368"/>
                <a:gd name="connsiteY17" fmla="*/ 1484536 h 1646311"/>
                <a:gd name="connsiteX18" fmla="*/ 808800 w 2407368"/>
                <a:gd name="connsiteY18" fmla="*/ 637589 h 1646311"/>
                <a:gd name="connsiteX19" fmla="*/ 894437 w 2407368"/>
                <a:gd name="connsiteY19" fmla="*/ 551943 h 1646311"/>
                <a:gd name="connsiteX20" fmla="*/ 1512931 w 2407368"/>
                <a:gd name="connsiteY20" fmla="*/ 551943 h 1646311"/>
                <a:gd name="connsiteX21" fmla="*/ 1589054 w 2407368"/>
                <a:gd name="connsiteY21" fmla="*/ 637589 h 1646311"/>
                <a:gd name="connsiteX22" fmla="*/ 1589054 w 2407368"/>
                <a:gd name="connsiteY22" fmla="*/ 1484536 h 1646311"/>
                <a:gd name="connsiteX23" fmla="*/ 2245609 w 2407368"/>
                <a:gd name="connsiteY23" fmla="*/ 1484536 h 1646311"/>
                <a:gd name="connsiteX24" fmla="*/ 2245609 w 2407368"/>
                <a:gd name="connsiteY24" fmla="*/ 85646 h 164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7368" h="1646311">
                  <a:moveTo>
                    <a:pt x="2245609" y="85646"/>
                  </a:moveTo>
                  <a:cubicBezTo>
                    <a:pt x="2245609" y="38065"/>
                    <a:pt x="2283670" y="0"/>
                    <a:pt x="2321731" y="0"/>
                  </a:cubicBezTo>
                  <a:cubicBezTo>
                    <a:pt x="2369307" y="0"/>
                    <a:pt x="2407369" y="38065"/>
                    <a:pt x="2407369" y="85646"/>
                  </a:cubicBezTo>
                  <a:lnTo>
                    <a:pt x="2407369" y="1570182"/>
                  </a:lnTo>
                  <a:cubicBezTo>
                    <a:pt x="2407369" y="1617763"/>
                    <a:pt x="2369307" y="1646312"/>
                    <a:pt x="2321731" y="1646312"/>
                  </a:cubicBezTo>
                  <a:lnTo>
                    <a:pt x="1512931" y="1646312"/>
                  </a:lnTo>
                  <a:cubicBezTo>
                    <a:pt x="1465355" y="1646312"/>
                    <a:pt x="1427294" y="1608247"/>
                    <a:pt x="1427294" y="1570182"/>
                  </a:cubicBezTo>
                  <a:lnTo>
                    <a:pt x="1427294" y="713719"/>
                  </a:lnTo>
                  <a:lnTo>
                    <a:pt x="970560" y="713719"/>
                  </a:lnTo>
                  <a:lnTo>
                    <a:pt x="970560" y="1570182"/>
                  </a:lnTo>
                  <a:cubicBezTo>
                    <a:pt x="970560" y="1617763"/>
                    <a:pt x="932499" y="1646312"/>
                    <a:pt x="894437" y="1646312"/>
                  </a:cubicBezTo>
                  <a:lnTo>
                    <a:pt x="76122" y="1646312"/>
                  </a:lnTo>
                  <a:cubicBezTo>
                    <a:pt x="28546" y="1646312"/>
                    <a:pt x="0" y="1608247"/>
                    <a:pt x="0" y="1570182"/>
                  </a:cubicBezTo>
                  <a:lnTo>
                    <a:pt x="0" y="85646"/>
                  </a:lnTo>
                  <a:cubicBezTo>
                    <a:pt x="0" y="38065"/>
                    <a:pt x="38061" y="0"/>
                    <a:pt x="76122" y="0"/>
                  </a:cubicBezTo>
                  <a:cubicBezTo>
                    <a:pt x="123699" y="0"/>
                    <a:pt x="161760" y="38065"/>
                    <a:pt x="161760" y="85646"/>
                  </a:cubicBezTo>
                  <a:lnTo>
                    <a:pt x="161760" y="1484536"/>
                  </a:lnTo>
                  <a:lnTo>
                    <a:pt x="808800" y="1484536"/>
                  </a:lnTo>
                  <a:lnTo>
                    <a:pt x="808800" y="637589"/>
                  </a:lnTo>
                  <a:cubicBezTo>
                    <a:pt x="808800" y="590008"/>
                    <a:pt x="846861" y="551943"/>
                    <a:pt x="894437" y="551943"/>
                  </a:cubicBezTo>
                  <a:lnTo>
                    <a:pt x="1512931" y="551943"/>
                  </a:lnTo>
                  <a:cubicBezTo>
                    <a:pt x="1550992" y="551943"/>
                    <a:pt x="1589054" y="590008"/>
                    <a:pt x="1589054" y="637589"/>
                  </a:cubicBezTo>
                  <a:lnTo>
                    <a:pt x="1589054" y="1484536"/>
                  </a:lnTo>
                  <a:lnTo>
                    <a:pt x="2245609" y="1484536"/>
                  </a:lnTo>
                  <a:lnTo>
                    <a:pt x="2245609" y="85646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85B1309-2ABC-6D49-9142-3A80C4D118CB}"/>
                </a:ext>
              </a:extLst>
            </p:cNvPr>
            <p:cNvSpPr/>
            <p:nvPr/>
          </p:nvSpPr>
          <p:spPr>
            <a:xfrm>
              <a:off x="5738826" y="1736646"/>
              <a:ext cx="3101985" cy="1227597"/>
            </a:xfrm>
            <a:custGeom>
              <a:avLst/>
              <a:gdLst>
                <a:gd name="connsiteX0" fmla="*/ 131419 w 3101984"/>
                <a:gd name="connsiteY0" fmla="*/ 1215701 h 1227596"/>
                <a:gd name="connsiteX1" fmla="*/ 17236 w 3101984"/>
                <a:gd name="connsiteY1" fmla="*/ 1206185 h 1227596"/>
                <a:gd name="connsiteX2" fmla="*/ 26751 w 3101984"/>
                <a:gd name="connsiteY2" fmla="*/ 1091990 h 1227596"/>
                <a:gd name="connsiteX3" fmla="*/ 1444530 w 3101984"/>
                <a:gd name="connsiteY3" fmla="*/ 35686 h 1227596"/>
                <a:gd name="connsiteX4" fmla="*/ 1663381 w 3101984"/>
                <a:gd name="connsiteY4" fmla="*/ 35686 h 1227596"/>
                <a:gd name="connsiteX5" fmla="*/ 3071644 w 3101984"/>
                <a:gd name="connsiteY5" fmla="*/ 1091990 h 1227596"/>
                <a:gd name="connsiteX6" fmla="*/ 3090675 w 3101984"/>
                <a:gd name="connsiteY6" fmla="*/ 1206185 h 1227596"/>
                <a:gd name="connsiteX7" fmla="*/ 2976491 w 3101984"/>
                <a:gd name="connsiteY7" fmla="*/ 1215701 h 1227596"/>
                <a:gd name="connsiteX8" fmla="*/ 1568228 w 3101984"/>
                <a:gd name="connsiteY8" fmla="*/ 159397 h 1227596"/>
                <a:gd name="connsiteX9" fmla="*/ 1539682 w 3101984"/>
                <a:gd name="connsiteY9" fmla="*/ 159397 h 1227596"/>
                <a:gd name="connsiteX10" fmla="*/ 131419 w 3101984"/>
                <a:gd name="connsiteY10" fmla="*/ 1215701 h 122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1984" h="1227596">
                  <a:moveTo>
                    <a:pt x="131419" y="1215701"/>
                  </a:moveTo>
                  <a:cubicBezTo>
                    <a:pt x="93358" y="1244250"/>
                    <a:pt x="36266" y="1234734"/>
                    <a:pt x="17236" y="1206185"/>
                  </a:cubicBezTo>
                  <a:cubicBezTo>
                    <a:pt x="-11310" y="1168120"/>
                    <a:pt x="-1795" y="1111023"/>
                    <a:pt x="26751" y="1091990"/>
                  </a:cubicBezTo>
                  <a:lnTo>
                    <a:pt x="1444530" y="35686"/>
                  </a:lnTo>
                  <a:cubicBezTo>
                    <a:pt x="1511137" y="-11895"/>
                    <a:pt x="1596774" y="-11895"/>
                    <a:pt x="1663381" y="35686"/>
                  </a:cubicBezTo>
                  <a:lnTo>
                    <a:pt x="3071644" y="1091990"/>
                  </a:lnTo>
                  <a:cubicBezTo>
                    <a:pt x="3109705" y="1111023"/>
                    <a:pt x="3119221" y="1168120"/>
                    <a:pt x="3090675" y="1206185"/>
                  </a:cubicBezTo>
                  <a:cubicBezTo>
                    <a:pt x="3062129" y="1234734"/>
                    <a:pt x="3014553" y="1244250"/>
                    <a:pt x="2976491" y="1215701"/>
                  </a:cubicBezTo>
                  <a:lnTo>
                    <a:pt x="1568228" y="159397"/>
                  </a:lnTo>
                  <a:cubicBezTo>
                    <a:pt x="1558713" y="159397"/>
                    <a:pt x="1549198" y="159397"/>
                    <a:pt x="1539682" y="159397"/>
                  </a:cubicBezTo>
                  <a:lnTo>
                    <a:pt x="131419" y="1215701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Graphic 57">
            <a:extLst>
              <a:ext uri="{FF2B5EF4-FFF2-40B4-BE49-F238E27FC236}">
                <a16:creationId xmlns:a16="http://schemas.microsoft.com/office/drawing/2014/main" id="{1787EDB6-8382-6A4E-AC7C-6F275CCB3259}"/>
              </a:ext>
            </a:extLst>
          </p:cNvPr>
          <p:cNvGrpSpPr/>
          <p:nvPr userDrawn="1"/>
        </p:nvGrpSpPr>
        <p:grpSpPr>
          <a:xfrm>
            <a:off x="280488" y="6363689"/>
            <a:ext cx="299358" cy="311333"/>
            <a:chOff x="1226129" y="748240"/>
            <a:chExt cx="1607659" cy="1671966"/>
          </a:xfrm>
          <a:solidFill>
            <a:schemeClr val="bg1"/>
          </a:solidFill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501EF8-31FF-EE49-9B49-07D8CCC330B8}"/>
                </a:ext>
              </a:extLst>
            </p:cNvPr>
            <p:cNvSpPr/>
            <p:nvPr/>
          </p:nvSpPr>
          <p:spPr>
            <a:xfrm>
              <a:off x="1796703" y="1294584"/>
              <a:ext cx="238172" cy="417991"/>
            </a:xfrm>
            <a:custGeom>
              <a:avLst/>
              <a:gdLst>
                <a:gd name="connsiteX0" fmla="*/ 237212 w 238171"/>
                <a:gd name="connsiteY0" fmla="*/ 390059 h 417991"/>
                <a:gd name="connsiteX1" fmla="*/ 163277 w 238171"/>
                <a:gd name="connsiteY1" fmla="*/ 390059 h 417991"/>
                <a:gd name="connsiteX2" fmla="*/ 163277 w 238171"/>
                <a:gd name="connsiteY2" fmla="*/ 29857 h 417991"/>
                <a:gd name="connsiteX3" fmla="*/ 133540 w 238171"/>
                <a:gd name="connsiteY3" fmla="*/ 0 h 417991"/>
                <a:gd name="connsiteX4" fmla="*/ 133506 w 238171"/>
                <a:gd name="connsiteY4" fmla="*/ 0 h 417991"/>
                <a:gd name="connsiteX5" fmla="*/ 29771 w 238171"/>
                <a:gd name="connsiteY5" fmla="*/ 0 h 417991"/>
                <a:gd name="connsiteX6" fmla="*/ 0 w 238171"/>
                <a:gd name="connsiteY6" fmla="*/ 29857 h 417991"/>
                <a:gd name="connsiteX7" fmla="*/ 29771 w 238171"/>
                <a:gd name="connsiteY7" fmla="*/ 59713 h 417991"/>
                <a:gd name="connsiteX8" fmla="*/ 103734 w 238171"/>
                <a:gd name="connsiteY8" fmla="*/ 59713 h 417991"/>
                <a:gd name="connsiteX9" fmla="*/ 103734 w 238171"/>
                <a:gd name="connsiteY9" fmla="*/ 390059 h 417991"/>
                <a:gd name="connsiteX10" fmla="*/ 29771 w 238171"/>
                <a:gd name="connsiteY10" fmla="*/ 390059 h 417991"/>
                <a:gd name="connsiteX11" fmla="*/ 0 w 238171"/>
                <a:gd name="connsiteY11" fmla="*/ 419915 h 417991"/>
                <a:gd name="connsiteX12" fmla="*/ 29771 w 238171"/>
                <a:gd name="connsiteY12" fmla="*/ 449772 h 417991"/>
                <a:gd name="connsiteX13" fmla="*/ 237212 w 238171"/>
                <a:gd name="connsiteY13" fmla="*/ 449772 h 417991"/>
                <a:gd name="connsiteX14" fmla="*/ 266983 w 238171"/>
                <a:gd name="connsiteY14" fmla="*/ 419915 h 417991"/>
                <a:gd name="connsiteX15" fmla="*/ 237212 w 238171"/>
                <a:gd name="connsiteY15" fmla="*/ 390059 h 41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8171" h="417991">
                  <a:moveTo>
                    <a:pt x="237212" y="390059"/>
                  </a:moveTo>
                  <a:lnTo>
                    <a:pt x="163277" y="390059"/>
                  </a:lnTo>
                  <a:lnTo>
                    <a:pt x="163277" y="29857"/>
                  </a:lnTo>
                  <a:cubicBezTo>
                    <a:pt x="163287" y="13377"/>
                    <a:pt x="149973" y="10"/>
                    <a:pt x="133540" y="0"/>
                  </a:cubicBezTo>
                  <a:cubicBezTo>
                    <a:pt x="133529" y="0"/>
                    <a:pt x="133517" y="0"/>
                    <a:pt x="133506" y="0"/>
                  </a:cubicBezTo>
                  <a:lnTo>
                    <a:pt x="29771" y="0"/>
                  </a:lnTo>
                  <a:cubicBezTo>
                    <a:pt x="13329" y="0"/>
                    <a:pt x="0" y="13367"/>
                    <a:pt x="0" y="29857"/>
                  </a:cubicBezTo>
                  <a:cubicBezTo>
                    <a:pt x="0" y="46346"/>
                    <a:pt x="13329" y="59713"/>
                    <a:pt x="29771" y="59713"/>
                  </a:cubicBezTo>
                  <a:lnTo>
                    <a:pt x="103734" y="59713"/>
                  </a:lnTo>
                  <a:lnTo>
                    <a:pt x="103734" y="390059"/>
                  </a:lnTo>
                  <a:lnTo>
                    <a:pt x="29771" y="390059"/>
                  </a:lnTo>
                  <a:cubicBezTo>
                    <a:pt x="13329" y="390059"/>
                    <a:pt x="0" y="403426"/>
                    <a:pt x="0" y="419915"/>
                  </a:cubicBezTo>
                  <a:cubicBezTo>
                    <a:pt x="0" y="436405"/>
                    <a:pt x="13329" y="449772"/>
                    <a:pt x="29771" y="449772"/>
                  </a:cubicBezTo>
                  <a:lnTo>
                    <a:pt x="237212" y="449772"/>
                  </a:lnTo>
                  <a:cubicBezTo>
                    <a:pt x="253654" y="449772"/>
                    <a:pt x="266983" y="436405"/>
                    <a:pt x="266983" y="419915"/>
                  </a:cubicBezTo>
                  <a:cubicBezTo>
                    <a:pt x="266983" y="403426"/>
                    <a:pt x="253654" y="390059"/>
                    <a:pt x="237212" y="390059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BC9C1E4-8AE2-7A40-B06F-7DD4B844B347}"/>
                </a:ext>
              </a:extLst>
            </p:cNvPr>
            <p:cNvSpPr/>
            <p:nvPr/>
          </p:nvSpPr>
          <p:spPr>
            <a:xfrm>
              <a:off x="1887472" y="1093373"/>
              <a:ext cx="59543" cy="59713"/>
            </a:xfrm>
            <a:custGeom>
              <a:avLst/>
              <a:gdLst>
                <a:gd name="connsiteX0" fmla="*/ 0 w 59542"/>
                <a:gd name="connsiteY0" fmla="*/ 29857 h 59713"/>
                <a:gd name="connsiteX1" fmla="*/ 0 w 59542"/>
                <a:gd name="connsiteY1" fmla="*/ 72950 h 59713"/>
                <a:gd name="connsiteX2" fmla="*/ 29771 w 59542"/>
                <a:gd name="connsiteY2" fmla="*/ 102807 h 59713"/>
                <a:gd name="connsiteX3" fmla="*/ 59543 w 59542"/>
                <a:gd name="connsiteY3" fmla="*/ 72950 h 59713"/>
                <a:gd name="connsiteX4" fmla="*/ 59543 w 59542"/>
                <a:gd name="connsiteY4" fmla="*/ 29857 h 59713"/>
                <a:gd name="connsiteX5" fmla="*/ 29771 w 59542"/>
                <a:gd name="connsiteY5" fmla="*/ 0 h 59713"/>
                <a:gd name="connsiteX6" fmla="*/ 0 w 59542"/>
                <a:gd name="connsiteY6" fmla="*/ 29857 h 5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542" h="59713">
                  <a:moveTo>
                    <a:pt x="0" y="29857"/>
                  </a:moveTo>
                  <a:lnTo>
                    <a:pt x="0" y="72950"/>
                  </a:lnTo>
                  <a:cubicBezTo>
                    <a:pt x="0" y="89440"/>
                    <a:pt x="13329" y="102807"/>
                    <a:pt x="29771" y="102807"/>
                  </a:cubicBezTo>
                  <a:cubicBezTo>
                    <a:pt x="46214" y="102807"/>
                    <a:pt x="59543" y="89440"/>
                    <a:pt x="59543" y="72950"/>
                  </a:cubicBezTo>
                  <a:lnTo>
                    <a:pt x="59543" y="29857"/>
                  </a:lnTo>
                  <a:cubicBezTo>
                    <a:pt x="59543" y="13367"/>
                    <a:pt x="46214" y="0"/>
                    <a:pt x="29771" y="0"/>
                  </a:cubicBezTo>
                  <a:cubicBezTo>
                    <a:pt x="13329" y="0"/>
                    <a:pt x="0" y="13367"/>
                    <a:pt x="0" y="29857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F663DF17-F610-4440-855B-C46DD2DC1114}"/>
                </a:ext>
              </a:extLst>
            </p:cNvPr>
            <p:cNvSpPr/>
            <p:nvPr/>
          </p:nvSpPr>
          <p:spPr>
            <a:xfrm>
              <a:off x="1226129" y="748240"/>
              <a:ext cx="1369487" cy="1373400"/>
            </a:xfrm>
            <a:custGeom>
              <a:avLst/>
              <a:gdLst>
                <a:gd name="connsiteX0" fmla="*/ 777840 w 1369487"/>
                <a:gd name="connsiteY0" fmla="*/ 1320514 h 1373400"/>
                <a:gd name="connsiteX1" fmla="*/ 67032 w 1369487"/>
                <a:gd name="connsiteY1" fmla="*/ 780138 h 1373400"/>
                <a:gd name="connsiteX2" fmla="*/ 605868 w 1369487"/>
                <a:gd name="connsiteY2" fmla="*/ 67298 h 1373400"/>
                <a:gd name="connsiteX3" fmla="*/ 1316677 w 1369487"/>
                <a:gd name="connsiteY3" fmla="*/ 607675 h 1373400"/>
                <a:gd name="connsiteX4" fmla="*/ 1312768 w 1369487"/>
                <a:gd name="connsiteY4" fmla="*/ 804964 h 1373400"/>
                <a:gd name="connsiteX5" fmla="*/ 1336500 w 1369487"/>
                <a:gd name="connsiteY5" fmla="*/ 839841 h 1373400"/>
                <a:gd name="connsiteX6" fmla="*/ 1371277 w 1369487"/>
                <a:gd name="connsiteY6" fmla="*/ 816041 h 1373400"/>
                <a:gd name="connsiteX7" fmla="*/ 1371380 w 1369487"/>
                <a:gd name="connsiteY7" fmla="*/ 815461 h 1373400"/>
                <a:gd name="connsiteX8" fmla="*/ 813137 w 1369487"/>
                <a:gd name="connsiteY8" fmla="*/ 10997 h 1373400"/>
                <a:gd name="connsiteX9" fmla="*/ 10966 w 1369487"/>
                <a:gd name="connsiteY9" fmla="*/ 570835 h 1373400"/>
                <a:gd name="connsiteX10" fmla="*/ 569209 w 1369487"/>
                <a:gd name="connsiteY10" fmla="*/ 1375299 h 1373400"/>
                <a:gd name="connsiteX11" fmla="*/ 691115 w 1369487"/>
                <a:gd name="connsiteY11" fmla="*/ 1386178 h 1373400"/>
                <a:gd name="connsiteX12" fmla="*/ 785925 w 1369487"/>
                <a:gd name="connsiteY12" fmla="*/ 1379705 h 1373400"/>
                <a:gd name="connsiteX13" fmla="*/ 811393 w 1369487"/>
                <a:gd name="connsiteY13" fmla="*/ 1346058 h 1373400"/>
                <a:gd name="connsiteX14" fmla="*/ 777842 w 1369487"/>
                <a:gd name="connsiteY14" fmla="*/ 1320517 h 13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9487" h="1373400">
                  <a:moveTo>
                    <a:pt x="777840" y="1320514"/>
                  </a:moveTo>
                  <a:cubicBezTo>
                    <a:pt x="432760" y="1368139"/>
                    <a:pt x="114521" y="1126204"/>
                    <a:pt x="67032" y="780138"/>
                  </a:cubicBezTo>
                  <a:cubicBezTo>
                    <a:pt x="19543" y="434072"/>
                    <a:pt x="260788" y="114923"/>
                    <a:pt x="605868" y="67298"/>
                  </a:cubicBezTo>
                  <a:cubicBezTo>
                    <a:pt x="950948" y="19674"/>
                    <a:pt x="1269188" y="261609"/>
                    <a:pt x="1316677" y="607675"/>
                  </a:cubicBezTo>
                  <a:cubicBezTo>
                    <a:pt x="1325674" y="673238"/>
                    <a:pt x="1324355" y="739811"/>
                    <a:pt x="1312768" y="804964"/>
                  </a:cubicBezTo>
                  <a:cubicBezTo>
                    <a:pt x="1309718" y="821167"/>
                    <a:pt x="1320343" y="836782"/>
                    <a:pt x="1336500" y="839841"/>
                  </a:cubicBezTo>
                  <a:cubicBezTo>
                    <a:pt x="1352657" y="842900"/>
                    <a:pt x="1368227" y="832244"/>
                    <a:pt x="1371277" y="816041"/>
                  </a:cubicBezTo>
                  <a:cubicBezTo>
                    <a:pt x="1371313" y="815848"/>
                    <a:pt x="1371348" y="815654"/>
                    <a:pt x="1371380" y="815461"/>
                  </a:cubicBezTo>
                  <a:cubicBezTo>
                    <a:pt x="1438739" y="438719"/>
                    <a:pt x="1188805" y="78548"/>
                    <a:pt x="813137" y="10997"/>
                  </a:cubicBezTo>
                  <a:cubicBezTo>
                    <a:pt x="437469" y="-56554"/>
                    <a:pt x="78325" y="194094"/>
                    <a:pt x="10966" y="570835"/>
                  </a:cubicBezTo>
                  <a:cubicBezTo>
                    <a:pt x="-56393" y="947577"/>
                    <a:pt x="193541" y="1307747"/>
                    <a:pt x="569209" y="1375299"/>
                  </a:cubicBezTo>
                  <a:cubicBezTo>
                    <a:pt x="609444" y="1382534"/>
                    <a:pt x="650239" y="1386174"/>
                    <a:pt x="691115" y="1386178"/>
                  </a:cubicBezTo>
                  <a:cubicBezTo>
                    <a:pt x="722828" y="1386166"/>
                    <a:pt x="754503" y="1384003"/>
                    <a:pt x="785925" y="1379705"/>
                  </a:cubicBezTo>
                  <a:cubicBezTo>
                    <a:pt x="802222" y="1377466"/>
                    <a:pt x="813625" y="1362402"/>
                    <a:pt x="811393" y="1346058"/>
                  </a:cubicBezTo>
                  <a:cubicBezTo>
                    <a:pt x="809161" y="1329713"/>
                    <a:pt x="794139" y="1318278"/>
                    <a:pt x="777842" y="1320517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4E8363C-44AB-D941-B544-019C0CA2EE34}"/>
                </a:ext>
              </a:extLst>
            </p:cNvPr>
            <p:cNvSpPr/>
            <p:nvPr/>
          </p:nvSpPr>
          <p:spPr>
            <a:xfrm>
              <a:off x="2133804" y="1372584"/>
              <a:ext cx="654972" cy="1015122"/>
            </a:xfrm>
            <a:custGeom>
              <a:avLst/>
              <a:gdLst>
                <a:gd name="connsiteX0" fmla="*/ 613202 w 654972"/>
                <a:gd name="connsiteY0" fmla="*/ 400259 h 1015121"/>
                <a:gd name="connsiteX1" fmla="*/ 571888 w 654972"/>
                <a:gd name="connsiteY1" fmla="*/ 409560 h 1015121"/>
                <a:gd name="connsiteX2" fmla="*/ 483562 w 654972"/>
                <a:gd name="connsiteY2" fmla="*/ 350226 h 1015121"/>
                <a:gd name="connsiteX3" fmla="*/ 442248 w 654972"/>
                <a:gd name="connsiteY3" fmla="*/ 359527 h 1015121"/>
                <a:gd name="connsiteX4" fmla="*/ 353894 w 654972"/>
                <a:gd name="connsiteY4" fmla="*/ 300193 h 1015121"/>
                <a:gd name="connsiteX5" fmla="*/ 318860 w 654972"/>
                <a:gd name="connsiteY5" fmla="*/ 306753 h 1015121"/>
                <a:gd name="connsiteX6" fmla="*/ 318860 w 654972"/>
                <a:gd name="connsiteY6" fmla="*/ 92391 h 1015121"/>
                <a:gd name="connsiteX7" fmla="*/ 221742 w 654972"/>
                <a:gd name="connsiteY7" fmla="*/ 34 h 1015121"/>
                <a:gd name="connsiteX8" fmla="*/ 129648 w 654972"/>
                <a:gd name="connsiteY8" fmla="*/ 92391 h 1015121"/>
                <a:gd name="connsiteX9" fmla="*/ 129648 w 654972"/>
                <a:gd name="connsiteY9" fmla="*/ 400899 h 1015121"/>
                <a:gd name="connsiteX10" fmla="*/ 68681 w 654972"/>
                <a:gd name="connsiteY10" fmla="*/ 375241 h 1015121"/>
                <a:gd name="connsiteX11" fmla="*/ 9 w 654972"/>
                <a:gd name="connsiteY11" fmla="*/ 467639 h 1015121"/>
                <a:gd name="connsiteX12" fmla="*/ 9 w 654972"/>
                <a:gd name="connsiteY12" fmla="*/ 667771 h 1015121"/>
                <a:gd name="connsiteX13" fmla="*/ 50597 w 654972"/>
                <a:gd name="connsiteY13" fmla="*/ 873617 h 1015121"/>
                <a:gd name="connsiteX14" fmla="*/ 65163 w 654972"/>
                <a:gd name="connsiteY14" fmla="*/ 894756 h 1015121"/>
                <a:gd name="connsiteX15" fmla="*/ 155583 w 654972"/>
                <a:gd name="connsiteY15" fmla="*/ 1003775 h 1015121"/>
                <a:gd name="connsiteX16" fmla="*/ 155583 w 654972"/>
                <a:gd name="connsiteY16" fmla="*/ 1018003 h 1015121"/>
                <a:gd name="connsiteX17" fmla="*/ 185354 w 654972"/>
                <a:gd name="connsiteY17" fmla="*/ 1047860 h 1015121"/>
                <a:gd name="connsiteX18" fmla="*/ 215126 w 654972"/>
                <a:gd name="connsiteY18" fmla="*/ 1018003 h 1015121"/>
                <a:gd name="connsiteX19" fmla="*/ 215126 w 654972"/>
                <a:gd name="connsiteY19" fmla="*/ 992987 h 1015121"/>
                <a:gd name="connsiteX20" fmla="*/ 208235 w 654972"/>
                <a:gd name="connsiteY20" fmla="*/ 973889 h 1015121"/>
                <a:gd name="connsiteX21" fmla="*/ 111013 w 654972"/>
                <a:gd name="connsiteY21" fmla="*/ 856650 h 1015121"/>
                <a:gd name="connsiteX22" fmla="*/ 102698 w 654972"/>
                <a:gd name="connsiteY22" fmla="*/ 844754 h 1015121"/>
                <a:gd name="connsiteX23" fmla="*/ 59553 w 654972"/>
                <a:gd name="connsiteY23" fmla="*/ 667772 h 1015121"/>
                <a:gd name="connsiteX24" fmla="*/ 59553 w 654972"/>
                <a:gd name="connsiteY24" fmla="*/ 467640 h 1015121"/>
                <a:gd name="connsiteX25" fmla="*/ 62751 w 654972"/>
                <a:gd name="connsiteY25" fmla="*/ 435714 h 1015121"/>
                <a:gd name="connsiteX26" fmla="*/ 68682 w 654972"/>
                <a:gd name="connsiteY26" fmla="*/ 434955 h 1015121"/>
                <a:gd name="connsiteX27" fmla="*/ 129649 w 654972"/>
                <a:gd name="connsiteY27" fmla="*/ 497934 h 1015121"/>
                <a:gd name="connsiteX28" fmla="*/ 129649 w 654972"/>
                <a:gd name="connsiteY28" fmla="*/ 653952 h 1015121"/>
                <a:gd name="connsiteX29" fmla="*/ 159421 w 654972"/>
                <a:gd name="connsiteY29" fmla="*/ 683808 h 1015121"/>
                <a:gd name="connsiteX30" fmla="*/ 189192 w 654972"/>
                <a:gd name="connsiteY30" fmla="*/ 653952 h 1015121"/>
                <a:gd name="connsiteX31" fmla="*/ 189192 w 654972"/>
                <a:gd name="connsiteY31" fmla="*/ 92391 h 1015121"/>
                <a:gd name="connsiteX32" fmla="*/ 226817 w 654972"/>
                <a:gd name="connsiteY32" fmla="*/ 59797 h 1015121"/>
                <a:gd name="connsiteX33" fmla="*/ 259318 w 654972"/>
                <a:gd name="connsiteY33" fmla="*/ 92391 h 1015121"/>
                <a:gd name="connsiteX34" fmla="*/ 259318 w 654972"/>
                <a:gd name="connsiteY34" fmla="*/ 445917 h 1015121"/>
                <a:gd name="connsiteX35" fmla="*/ 289090 w 654972"/>
                <a:gd name="connsiteY35" fmla="*/ 475774 h 1015121"/>
                <a:gd name="connsiteX36" fmla="*/ 318861 w 654972"/>
                <a:gd name="connsiteY36" fmla="*/ 445917 h 1015121"/>
                <a:gd name="connsiteX37" fmla="*/ 318861 w 654972"/>
                <a:gd name="connsiteY37" fmla="*/ 392590 h 1015121"/>
                <a:gd name="connsiteX38" fmla="*/ 356454 w 654972"/>
                <a:gd name="connsiteY38" fmla="*/ 359994 h 1015121"/>
                <a:gd name="connsiteX39" fmla="*/ 388957 w 654972"/>
                <a:gd name="connsiteY39" fmla="*/ 392590 h 1015121"/>
                <a:gd name="connsiteX40" fmla="*/ 388957 w 654972"/>
                <a:gd name="connsiteY40" fmla="*/ 471927 h 1015121"/>
                <a:gd name="connsiteX41" fmla="*/ 418729 w 654972"/>
                <a:gd name="connsiteY41" fmla="*/ 501784 h 1015121"/>
                <a:gd name="connsiteX42" fmla="*/ 448500 w 654972"/>
                <a:gd name="connsiteY42" fmla="*/ 471927 h 1015121"/>
                <a:gd name="connsiteX43" fmla="*/ 448500 w 654972"/>
                <a:gd name="connsiteY43" fmla="*/ 442625 h 1015121"/>
                <a:gd name="connsiteX44" fmla="*/ 486098 w 654972"/>
                <a:gd name="connsiteY44" fmla="*/ 410033 h 1015121"/>
                <a:gd name="connsiteX45" fmla="*/ 518597 w 654972"/>
                <a:gd name="connsiteY45" fmla="*/ 442625 h 1015121"/>
                <a:gd name="connsiteX46" fmla="*/ 518597 w 654972"/>
                <a:gd name="connsiteY46" fmla="*/ 523943 h 1015121"/>
                <a:gd name="connsiteX47" fmla="*/ 548369 w 654972"/>
                <a:gd name="connsiteY47" fmla="*/ 553799 h 1015121"/>
                <a:gd name="connsiteX48" fmla="*/ 578140 w 654972"/>
                <a:gd name="connsiteY48" fmla="*/ 523943 h 1015121"/>
                <a:gd name="connsiteX49" fmla="*/ 578140 w 654972"/>
                <a:gd name="connsiteY49" fmla="*/ 492658 h 1015121"/>
                <a:gd name="connsiteX50" fmla="*/ 615769 w 654972"/>
                <a:gd name="connsiteY50" fmla="*/ 460069 h 1015121"/>
                <a:gd name="connsiteX51" fmla="*/ 648265 w 654972"/>
                <a:gd name="connsiteY51" fmla="*/ 492658 h 1015121"/>
                <a:gd name="connsiteX52" fmla="*/ 648266 w 654972"/>
                <a:gd name="connsiteY52" fmla="*/ 667774 h 1015121"/>
                <a:gd name="connsiteX53" fmla="*/ 595991 w 654972"/>
                <a:gd name="connsiteY53" fmla="*/ 912428 h 1015121"/>
                <a:gd name="connsiteX54" fmla="*/ 585728 w 654972"/>
                <a:gd name="connsiteY54" fmla="*/ 929835 h 1015121"/>
                <a:gd name="connsiteX55" fmla="*/ 550840 w 654972"/>
                <a:gd name="connsiteY55" fmla="*/ 974619 h 1015121"/>
                <a:gd name="connsiteX56" fmla="*/ 544531 w 654972"/>
                <a:gd name="connsiteY56" fmla="*/ 992988 h 1015121"/>
                <a:gd name="connsiteX57" fmla="*/ 544531 w 654972"/>
                <a:gd name="connsiteY57" fmla="*/ 1018003 h 1015121"/>
                <a:gd name="connsiteX58" fmla="*/ 574302 w 654972"/>
                <a:gd name="connsiteY58" fmla="*/ 1047860 h 1015121"/>
                <a:gd name="connsiteX59" fmla="*/ 604074 w 654972"/>
                <a:gd name="connsiteY59" fmla="*/ 1018003 h 1015121"/>
                <a:gd name="connsiteX60" fmla="*/ 604074 w 654972"/>
                <a:gd name="connsiteY60" fmla="*/ 1003279 h 1015121"/>
                <a:gd name="connsiteX61" fmla="*/ 632624 w 654972"/>
                <a:gd name="connsiteY61" fmla="*/ 966629 h 1015121"/>
                <a:gd name="connsiteX62" fmla="*/ 650999 w 654972"/>
                <a:gd name="connsiteY62" fmla="*/ 935286 h 1015121"/>
                <a:gd name="connsiteX63" fmla="*/ 707808 w 654972"/>
                <a:gd name="connsiteY63" fmla="*/ 667771 h 1015121"/>
                <a:gd name="connsiteX64" fmla="*/ 707808 w 654972"/>
                <a:gd name="connsiteY64" fmla="*/ 492657 h 1015121"/>
                <a:gd name="connsiteX65" fmla="*/ 613202 w 654972"/>
                <a:gd name="connsiteY65" fmla="*/ 400259 h 10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654972" h="1015121">
                  <a:moveTo>
                    <a:pt x="613202" y="400259"/>
                  </a:moveTo>
                  <a:cubicBezTo>
                    <a:pt x="598912" y="400239"/>
                    <a:pt x="584798" y="403417"/>
                    <a:pt x="571888" y="409560"/>
                  </a:cubicBezTo>
                  <a:cubicBezTo>
                    <a:pt x="557334" y="373514"/>
                    <a:pt x="522340" y="350006"/>
                    <a:pt x="483562" y="350226"/>
                  </a:cubicBezTo>
                  <a:cubicBezTo>
                    <a:pt x="469272" y="350206"/>
                    <a:pt x="455158" y="353384"/>
                    <a:pt x="442248" y="359527"/>
                  </a:cubicBezTo>
                  <a:cubicBezTo>
                    <a:pt x="427681" y="323479"/>
                    <a:pt x="392678" y="299972"/>
                    <a:pt x="353894" y="300193"/>
                  </a:cubicBezTo>
                  <a:cubicBezTo>
                    <a:pt x="341911" y="300181"/>
                    <a:pt x="330031" y="302406"/>
                    <a:pt x="318860" y="306753"/>
                  </a:cubicBezTo>
                  <a:lnTo>
                    <a:pt x="318860" y="92391"/>
                  </a:lnTo>
                  <a:cubicBezTo>
                    <a:pt x="317472" y="39992"/>
                    <a:pt x="273991" y="-1357"/>
                    <a:pt x="221742" y="34"/>
                  </a:cubicBezTo>
                  <a:cubicBezTo>
                    <a:pt x="171443" y="1373"/>
                    <a:pt x="130983" y="41949"/>
                    <a:pt x="129648" y="92391"/>
                  </a:cubicBezTo>
                  <a:lnTo>
                    <a:pt x="129648" y="400899"/>
                  </a:lnTo>
                  <a:cubicBezTo>
                    <a:pt x="112561" y="386066"/>
                    <a:pt x="91206" y="377079"/>
                    <a:pt x="68681" y="375241"/>
                  </a:cubicBezTo>
                  <a:cubicBezTo>
                    <a:pt x="9" y="375241"/>
                    <a:pt x="9" y="442359"/>
                    <a:pt x="9" y="467639"/>
                  </a:cubicBezTo>
                  <a:lnTo>
                    <a:pt x="9" y="667771"/>
                  </a:lnTo>
                  <a:cubicBezTo>
                    <a:pt x="-443" y="739536"/>
                    <a:pt x="16943" y="810282"/>
                    <a:pt x="50597" y="873617"/>
                  </a:cubicBezTo>
                  <a:cubicBezTo>
                    <a:pt x="54786" y="881103"/>
                    <a:pt x="59662" y="888179"/>
                    <a:pt x="65163" y="894756"/>
                  </a:cubicBezTo>
                  <a:lnTo>
                    <a:pt x="155583" y="1003775"/>
                  </a:lnTo>
                  <a:lnTo>
                    <a:pt x="155583" y="1018003"/>
                  </a:lnTo>
                  <a:cubicBezTo>
                    <a:pt x="155583" y="1034493"/>
                    <a:pt x="168912" y="1047860"/>
                    <a:pt x="185354" y="1047860"/>
                  </a:cubicBezTo>
                  <a:cubicBezTo>
                    <a:pt x="201797" y="1047860"/>
                    <a:pt x="215126" y="1034493"/>
                    <a:pt x="215126" y="1018003"/>
                  </a:cubicBezTo>
                  <a:lnTo>
                    <a:pt x="215126" y="992987"/>
                  </a:lnTo>
                  <a:cubicBezTo>
                    <a:pt x="215122" y="986009"/>
                    <a:pt x="212684" y="979254"/>
                    <a:pt x="208235" y="973889"/>
                  </a:cubicBezTo>
                  <a:lnTo>
                    <a:pt x="111013" y="856650"/>
                  </a:lnTo>
                  <a:cubicBezTo>
                    <a:pt x="107881" y="852951"/>
                    <a:pt x="105097" y="848968"/>
                    <a:pt x="102698" y="844754"/>
                  </a:cubicBezTo>
                  <a:cubicBezTo>
                    <a:pt x="73890" y="790266"/>
                    <a:pt x="59063" y="729443"/>
                    <a:pt x="59553" y="667772"/>
                  </a:cubicBezTo>
                  <a:lnTo>
                    <a:pt x="59553" y="467640"/>
                  </a:lnTo>
                  <a:cubicBezTo>
                    <a:pt x="58487" y="456890"/>
                    <a:pt x="59575" y="446036"/>
                    <a:pt x="62751" y="435714"/>
                  </a:cubicBezTo>
                  <a:cubicBezTo>
                    <a:pt x="64659" y="435071"/>
                    <a:pt x="66674" y="434813"/>
                    <a:pt x="68682" y="434955"/>
                  </a:cubicBezTo>
                  <a:cubicBezTo>
                    <a:pt x="97369" y="445755"/>
                    <a:pt x="119734" y="468858"/>
                    <a:pt x="129649" y="497934"/>
                  </a:cubicBezTo>
                  <a:lnTo>
                    <a:pt x="129649" y="653952"/>
                  </a:lnTo>
                  <a:cubicBezTo>
                    <a:pt x="129649" y="670441"/>
                    <a:pt x="142978" y="683808"/>
                    <a:pt x="159421" y="683808"/>
                  </a:cubicBezTo>
                  <a:cubicBezTo>
                    <a:pt x="175863" y="683808"/>
                    <a:pt x="189192" y="670441"/>
                    <a:pt x="189192" y="653952"/>
                  </a:cubicBezTo>
                  <a:lnTo>
                    <a:pt x="189192" y="92391"/>
                  </a:lnTo>
                  <a:cubicBezTo>
                    <a:pt x="190607" y="72971"/>
                    <a:pt x="207452" y="58378"/>
                    <a:pt x="226817" y="59797"/>
                  </a:cubicBezTo>
                  <a:cubicBezTo>
                    <a:pt x="244213" y="61072"/>
                    <a:pt x="258047" y="74945"/>
                    <a:pt x="259318" y="92391"/>
                  </a:cubicBezTo>
                  <a:lnTo>
                    <a:pt x="259318" y="445917"/>
                  </a:lnTo>
                  <a:cubicBezTo>
                    <a:pt x="259318" y="462406"/>
                    <a:pt x="272647" y="475774"/>
                    <a:pt x="289090" y="475774"/>
                  </a:cubicBezTo>
                  <a:cubicBezTo>
                    <a:pt x="305532" y="475774"/>
                    <a:pt x="318861" y="462406"/>
                    <a:pt x="318861" y="445917"/>
                  </a:cubicBezTo>
                  <a:lnTo>
                    <a:pt x="318861" y="392590"/>
                  </a:lnTo>
                  <a:cubicBezTo>
                    <a:pt x="320267" y="373178"/>
                    <a:pt x="337098" y="358584"/>
                    <a:pt x="356454" y="359994"/>
                  </a:cubicBezTo>
                  <a:cubicBezTo>
                    <a:pt x="373855" y="361261"/>
                    <a:pt x="387694" y="375139"/>
                    <a:pt x="388957" y="392590"/>
                  </a:cubicBezTo>
                  <a:lnTo>
                    <a:pt x="388957" y="471927"/>
                  </a:lnTo>
                  <a:cubicBezTo>
                    <a:pt x="388957" y="488417"/>
                    <a:pt x="402286" y="501784"/>
                    <a:pt x="418729" y="501784"/>
                  </a:cubicBezTo>
                  <a:cubicBezTo>
                    <a:pt x="435171" y="501784"/>
                    <a:pt x="448500" y="488417"/>
                    <a:pt x="448500" y="471927"/>
                  </a:cubicBezTo>
                  <a:lnTo>
                    <a:pt x="448500" y="442625"/>
                  </a:lnTo>
                  <a:cubicBezTo>
                    <a:pt x="449908" y="423213"/>
                    <a:pt x="466741" y="408621"/>
                    <a:pt x="486098" y="410033"/>
                  </a:cubicBezTo>
                  <a:cubicBezTo>
                    <a:pt x="503496" y="411302"/>
                    <a:pt x="517332" y="425178"/>
                    <a:pt x="518597" y="442625"/>
                  </a:cubicBezTo>
                  <a:lnTo>
                    <a:pt x="518597" y="523943"/>
                  </a:lnTo>
                  <a:cubicBezTo>
                    <a:pt x="518597" y="540432"/>
                    <a:pt x="531926" y="553799"/>
                    <a:pt x="548369" y="553799"/>
                  </a:cubicBezTo>
                  <a:cubicBezTo>
                    <a:pt x="564811" y="553799"/>
                    <a:pt x="578140" y="540432"/>
                    <a:pt x="578140" y="523943"/>
                  </a:cubicBezTo>
                  <a:lnTo>
                    <a:pt x="578140" y="492658"/>
                  </a:lnTo>
                  <a:cubicBezTo>
                    <a:pt x="579557" y="473238"/>
                    <a:pt x="596404" y="458647"/>
                    <a:pt x="615769" y="460069"/>
                  </a:cubicBezTo>
                  <a:cubicBezTo>
                    <a:pt x="633162" y="461345"/>
                    <a:pt x="646993" y="475215"/>
                    <a:pt x="648265" y="492658"/>
                  </a:cubicBezTo>
                  <a:lnTo>
                    <a:pt x="648266" y="667774"/>
                  </a:lnTo>
                  <a:cubicBezTo>
                    <a:pt x="647306" y="752008"/>
                    <a:pt x="629531" y="835195"/>
                    <a:pt x="595991" y="912428"/>
                  </a:cubicBezTo>
                  <a:cubicBezTo>
                    <a:pt x="593367" y="918667"/>
                    <a:pt x="589914" y="924522"/>
                    <a:pt x="585728" y="929835"/>
                  </a:cubicBezTo>
                  <a:lnTo>
                    <a:pt x="550840" y="974619"/>
                  </a:lnTo>
                  <a:cubicBezTo>
                    <a:pt x="546749" y="979863"/>
                    <a:pt x="544528" y="986330"/>
                    <a:pt x="544531" y="992988"/>
                  </a:cubicBezTo>
                  <a:lnTo>
                    <a:pt x="544531" y="1018003"/>
                  </a:lnTo>
                  <a:cubicBezTo>
                    <a:pt x="544531" y="1034493"/>
                    <a:pt x="557860" y="1047860"/>
                    <a:pt x="574302" y="1047860"/>
                  </a:cubicBezTo>
                  <a:cubicBezTo>
                    <a:pt x="590745" y="1047860"/>
                    <a:pt x="604074" y="1034493"/>
                    <a:pt x="604074" y="1018003"/>
                  </a:cubicBezTo>
                  <a:lnTo>
                    <a:pt x="604074" y="1003279"/>
                  </a:lnTo>
                  <a:lnTo>
                    <a:pt x="632624" y="966629"/>
                  </a:lnTo>
                  <a:cubicBezTo>
                    <a:pt x="640135" y="957063"/>
                    <a:pt x="646316" y="946519"/>
                    <a:pt x="650999" y="935286"/>
                  </a:cubicBezTo>
                  <a:cubicBezTo>
                    <a:pt x="687570" y="850817"/>
                    <a:pt x="706887" y="759854"/>
                    <a:pt x="707808" y="667771"/>
                  </a:cubicBezTo>
                  <a:lnTo>
                    <a:pt x="707808" y="492657"/>
                  </a:lnTo>
                  <a:cubicBezTo>
                    <a:pt x="707053" y="440974"/>
                    <a:pt x="664739" y="399649"/>
                    <a:pt x="613202" y="400259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7" name="Graphic 56">
            <a:extLst>
              <a:ext uri="{FF2B5EF4-FFF2-40B4-BE49-F238E27FC236}">
                <a16:creationId xmlns:a16="http://schemas.microsoft.com/office/drawing/2014/main" id="{CACD3B39-9486-4D43-ACC1-A8E131167C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453" y="6401669"/>
            <a:ext cx="279030" cy="279030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B9815EED-2323-AF4A-9C31-460541BB1E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3749" y="6380337"/>
            <a:ext cx="321661" cy="396715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68F10660-012B-1944-B84B-1DBAFF86954E}"/>
              </a:ext>
            </a:extLst>
          </p:cNvPr>
          <p:cNvGrpSpPr/>
          <p:nvPr userDrawn="1"/>
        </p:nvGrpSpPr>
        <p:grpSpPr>
          <a:xfrm>
            <a:off x="1624650" y="6408689"/>
            <a:ext cx="373738" cy="219650"/>
            <a:chOff x="1576773" y="6024452"/>
            <a:chExt cx="965813" cy="567621"/>
          </a:xfrm>
        </p:grpSpPr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9F1A15AE-41A0-3B41-9F54-223DCC429FBF}"/>
                </a:ext>
              </a:extLst>
            </p:cNvPr>
            <p:cNvSpPr/>
            <p:nvPr/>
          </p:nvSpPr>
          <p:spPr>
            <a:xfrm>
              <a:off x="1631703" y="6340560"/>
              <a:ext cx="71850" cy="166310"/>
            </a:xfrm>
            <a:custGeom>
              <a:avLst/>
              <a:gdLst>
                <a:gd name="connsiteX0" fmla="*/ 60303 w 57150"/>
                <a:gd name="connsiteY0" fmla="*/ 139389 h 132283"/>
                <a:gd name="connsiteX1" fmla="*/ 0 w 57150"/>
                <a:gd name="connsiteY1" fmla="*/ 0 h 13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132283">
                  <a:moveTo>
                    <a:pt x="60303" y="139389"/>
                  </a:moveTo>
                  <a:lnTo>
                    <a:pt x="0" y="0"/>
                  </a:lnTo>
                </a:path>
              </a:pathLst>
            </a:custGeom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2ABB666F-3B7C-CB48-8DDD-0909DE9EB52B}"/>
                </a:ext>
              </a:extLst>
            </p:cNvPr>
            <p:cNvSpPr/>
            <p:nvPr/>
          </p:nvSpPr>
          <p:spPr>
            <a:xfrm>
              <a:off x="1576773" y="6244782"/>
              <a:ext cx="718504" cy="332619"/>
            </a:xfrm>
            <a:custGeom>
              <a:avLst/>
              <a:gdLst>
                <a:gd name="connsiteX0" fmla="*/ 334575 w 571500"/>
                <a:gd name="connsiteY0" fmla="*/ 271677 h 264566"/>
                <a:gd name="connsiteX1" fmla="*/ 56960 w 571500"/>
                <a:gd name="connsiteY1" fmla="*/ 243331 h 264566"/>
                <a:gd name="connsiteX2" fmla="*/ 0 w 571500"/>
                <a:gd name="connsiteY2" fmla="*/ 103451 h 264566"/>
                <a:gd name="connsiteX3" fmla="*/ 193043 w 571500"/>
                <a:gd name="connsiteY3" fmla="*/ 998 h 264566"/>
                <a:gd name="connsiteX4" fmla="*/ 386677 w 571500"/>
                <a:gd name="connsiteY4" fmla="*/ 62840 h 264566"/>
                <a:gd name="connsiteX5" fmla="*/ 562775 w 571500"/>
                <a:gd name="connsiteY5" fmla="*/ 114979 h 264566"/>
                <a:gd name="connsiteX6" fmla="*/ 420443 w 571500"/>
                <a:gd name="connsiteY6" fmla="*/ 183180 h 264566"/>
                <a:gd name="connsiteX7" fmla="*/ 330860 w 571500"/>
                <a:gd name="connsiteY7" fmla="*/ 152991 h 26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0" h="264566">
                  <a:moveTo>
                    <a:pt x="334575" y="271677"/>
                  </a:moveTo>
                  <a:cubicBezTo>
                    <a:pt x="261747" y="257618"/>
                    <a:pt x="143323" y="161448"/>
                    <a:pt x="56960" y="243331"/>
                  </a:cubicBezTo>
                  <a:lnTo>
                    <a:pt x="0" y="103451"/>
                  </a:lnTo>
                  <a:cubicBezTo>
                    <a:pt x="0" y="103451"/>
                    <a:pt x="148028" y="7857"/>
                    <a:pt x="193043" y="998"/>
                  </a:cubicBezTo>
                  <a:cubicBezTo>
                    <a:pt x="238039" y="-5891"/>
                    <a:pt x="317116" y="23769"/>
                    <a:pt x="386677" y="62840"/>
                  </a:cubicBezTo>
                  <a:cubicBezTo>
                    <a:pt x="456257" y="101901"/>
                    <a:pt x="515693" y="75284"/>
                    <a:pt x="562775" y="114979"/>
                  </a:cubicBezTo>
                  <a:cubicBezTo>
                    <a:pt x="609867" y="154673"/>
                    <a:pt x="452638" y="189794"/>
                    <a:pt x="420443" y="183180"/>
                  </a:cubicBezTo>
                  <a:cubicBezTo>
                    <a:pt x="388239" y="176547"/>
                    <a:pt x="360683" y="150270"/>
                    <a:pt x="330860" y="152991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CD2E99D-615B-1A44-915B-DF61E9DF9AC0}"/>
                </a:ext>
              </a:extLst>
            </p:cNvPr>
            <p:cNvSpPr/>
            <p:nvPr/>
          </p:nvSpPr>
          <p:spPr>
            <a:xfrm>
              <a:off x="2039633" y="6271332"/>
              <a:ext cx="502953" cy="320741"/>
            </a:xfrm>
            <a:custGeom>
              <a:avLst/>
              <a:gdLst>
                <a:gd name="connsiteX0" fmla="*/ 207978 w 400050"/>
                <a:gd name="connsiteY0" fmla="*/ 108573 h 255117"/>
                <a:gd name="connsiteX1" fmla="*/ 386686 w 400050"/>
                <a:gd name="connsiteY1" fmla="*/ 8227 h 255117"/>
                <a:gd name="connsiteX2" fmla="*/ 404774 w 400050"/>
                <a:gd name="connsiteY2" fmla="*/ 55187 h 255117"/>
                <a:gd name="connsiteX3" fmla="*/ 255241 w 400050"/>
                <a:gd name="connsiteY3" fmla="*/ 171596 h 255117"/>
                <a:gd name="connsiteX4" fmla="*/ 0 w 400050"/>
                <a:gd name="connsiteY4" fmla="*/ 255237 h 25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255117">
                  <a:moveTo>
                    <a:pt x="207978" y="108573"/>
                  </a:moveTo>
                  <a:cubicBezTo>
                    <a:pt x="207978" y="108573"/>
                    <a:pt x="360559" y="-35380"/>
                    <a:pt x="386686" y="8227"/>
                  </a:cubicBezTo>
                  <a:cubicBezTo>
                    <a:pt x="386686" y="8227"/>
                    <a:pt x="394125" y="13839"/>
                    <a:pt x="404774" y="55187"/>
                  </a:cubicBezTo>
                  <a:cubicBezTo>
                    <a:pt x="404774" y="55187"/>
                    <a:pt x="298133" y="126119"/>
                    <a:pt x="255241" y="171596"/>
                  </a:cubicBezTo>
                  <a:cubicBezTo>
                    <a:pt x="164401" y="267899"/>
                    <a:pt x="43739" y="261445"/>
                    <a:pt x="0" y="255237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40CF574-7204-074A-ACCA-FDC4EAE41392}"/>
                </a:ext>
              </a:extLst>
            </p:cNvPr>
            <p:cNvSpPr/>
            <p:nvPr/>
          </p:nvSpPr>
          <p:spPr>
            <a:xfrm>
              <a:off x="1880065" y="6434302"/>
              <a:ext cx="47900" cy="11880"/>
            </a:xfrm>
            <a:custGeom>
              <a:avLst/>
              <a:gdLst>
                <a:gd name="connsiteX0" fmla="*/ 0 w 38100"/>
                <a:gd name="connsiteY0" fmla="*/ 593 h 0"/>
                <a:gd name="connsiteX1" fmla="*/ 42767 w 38100"/>
                <a:gd name="connsiteY1" fmla="*/ 81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>
                  <a:moveTo>
                    <a:pt x="0" y="593"/>
                  </a:moveTo>
                  <a:cubicBezTo>
                    <a:pt x="24698" y="-862"/>
                    <a:pt x="42767" y="819"/>
                    <a:pt x="42767" y="819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F862F81C-F4E5-614A-B61C-56EF94342D51}"/>
                </a:ext>
              </a:extLst>
            </p:cNvPr>
            <p:cNvSpPr/>
            <p:nvPr/>
          </p:nvSpPr>
          <p:spPr>
            <a:xfrm>
              <a:off x="2211379" y="6024452"/>
              <a:ext cx="215551" cy="213826"/>
            </a:xfrm>
            <a:custGeom>
              <a:avLst/>
              <a:gdLst>
                <a:gd name="connsiteX0" fmla="*/ 177965 w 171450"/>
                <a:gd name="connsiteY0" fmla="*/ 0 h 170078"/>
                <a:gd name="connsiteX1" fmla="*/ 0 w 171450"/>
                <a:gd name="connsiteY1" fmla="*/ 174378 h 170078"/>
                <a:gd name="connsiteX2" fmla="*/ 177965 w 171450"/>
                <a:gd name="connsiteY2" fmla="*/ 0 h 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170078">
                  <a:moveTo>
                    <a:pt x="177965" y="0"/>
                  </a:moveTo>
                  <a:cubicBezTo>
                    <a:pt x="16383" y="13002"/>
                    <a:pt x="0" y="174378"/>
                    <a:pt x="0" y="174378"/>
                  </a:cubicBezTo>
                  <a:cubicBezTo>
                    <a:pt x="180146" y="204699"/>
                    <a:pt x="177965" y="0"/>
                    <a:pt x="177965" y="0"/>
                  </a:cubicBezTo>
                  <a:close/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2C360470-708C-C547-9DAE-60BDF37A82A8}"/>
                </a:ext>
              </a:extLst>
            </p:cNvPr>
            <p:cNvSpPr/>
            <p:nvPr/>
          </p:nvSpPr>
          <p:spPr>
            <a:xfrm>
              <a:off x="1992488" y="6083647"/>
              <a:ext cx="155676" cy="154430"/>
            </a:xfrm>
            <a:custGeom>
              <a:avLst/>
              <a:gdLst>
                <a:gd name="connsiteX0" fmla="*/ 0 w 123825"/>
                <a:gd name="connsiteY0" fmla="*/ 0 h 122834"/>
                <a:gd name="connsiteX1" fmla="*/ 132998 w 123825"/>
                <a:gd name="connsiteY1" fmla="*/ 128107 h 122834"/>
                <a:gd name="connsiteX2" fmla="*/ 0 w 123825"/>
                <a:gd name="connsiteY2" fmla="*/ 0 h 12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22834">
                  <a:moveTo>
                    <a:pt x="0" y="0"/>
                  </a:moveTo>
                  <a:cubicBezTo>
                    <a:pt x="118710" y="9553"/>
                    <a:pt x="132998" y="128107"/>
                    <a:pt x="132998" y="128107"/>
                  </a:cubicBezTo>
                  <a:cubicBezTo>
                    <a:pt x="638" y="150387"/>
                    <a:pt x="0" y="0"/>
                    <a:pt x="0" y="0"/>
                  </a:cubicBezTo>
                  <a:close/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aphic 69">
            <a:extLst>
              <a:ext uri="{FF2B5EF4-FFF2-40B4-BE49-F238E27FC236}">
                <a16:creationId xmlns:a16="http://schemas.microsoft.com/office/drawing/2014/main" id="{6345A3ED-722E-6340-9C05-0D31A658A9E2}"/>
              </a:ext>
            </a:extLst>
          </p:cNvPr>
          <p:cNvGrpSpPr/>
          <p:nvPr userDrawn="1"/>
        </p:nvGrpSpPr>
        <p:grpSpPr>
          <a:xfrm>
            <a:off x="2072957" y="6360027"/>
            <a:ext cx="307664" cy="384580"/>
            <a:chOff x="4201292" y="3492920"/>
            <a:chExt cx="1161008" cy="1451260"/>
          </a:xfrm>
          <a:solidFill>
            <a:schemeClr val="bg1"/>
          </a:solidFill>
        </p:grpSpPr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C1164D3F-2DC2-604E-B531-694847DA35E0}"/>
                </a:ext>
              </a:extLst>
            </p:cNvPr>
            <p:cNvSpPr/>
            <p:nvPr/>
          </p:nvSpPr>
          <p:spPr>
            <a:xfrm>
              <a:off x="4285008" y="3492601"/>
              <a:ext cx="979601" cy="1161008"/>
            </a:xfrm>
            <a:custGeom>
              <a:avLst/>
              <a:gdLst>
                <a:gd name="connsiteX0" fmla="*/ 990434 w 979600"/>
                <a:gd name="connsiteY0" fmla="*/ 691105 h 1161008"/>
                <a:gd name="connsiteX1" fmla="*/ 851917 w 979600"/>
                <a:gd name="connsiteY1" fmla="*/ 302406 h 1161008"/>
                <a:gd name="connsiteX2" fmla="*/ 851864 w 979600"/>
                <a:gd name="connsiteY2" fmla="*/ 302450 h 1161008"/>
                <a:gd name="connsiteX3" fmla="*/ 436450 w 979600"/>
                <a:gd name="connsiteY3" fmla="*/ 0 h 1161008"/>
                <a:gd name="connsiteX4" fmla="*/ 0 w 979600"/>
                <a:gd name="connsiteY4" fmla="*/ 436450 h 1161008"/>
                <a:gd name="connsiteX5" fmla="*/ 218761 w 979600"/>
                <a:gd name="connsiteY5" fmla="*/ 814810 h 1161008"/>
                <a:gd name="connsiteX6" fmla="*/ 218761 w 979600"/>
                <a:gd name="connsiteY6" fmla="*/ 1161645 h 1161008"/>
                <a:gd name="connsiteX7" fmla="*/ 654139 w 979600"/>
                <a:gd name="connsiteY7" fmla="*/ 1161645 h 1161008"/>
                <a:gd name="connsiteX8" fmla="*/ 654139 w 979600"/>
                <a:gd name="connsiteY8" fmla="*/ 1058292 h 1161008"/>
                <a:gd name="connsiteX9" fmla="*/ 681864 w 979600"/>
                <a:gd name="connsiteY9" fmla="*/ 1060559 h 1161008"/>
                <a:gd name="connsiteX10" fmla="*/ 733487 w 979600"/>
                <a:gd name="connsiteY10" fmla="*/ 1060559 h 1161008"/>
                <a:gd name="connsiteX11" fmla="*/ 896754 w 979600"/>
                <a:gd name="connsiteY11" fmla="*/ 897292 h 1161008"/>
                <a:gd name="connsiteX12" fmla="*/ 896754 w 979600"/>
                <a:gd name="connsiteY12" fmla="*/ 763787 h 1161008"/>
                <a:gd name="connsiteX13" fmla="*/ 939165 w 979600"/>
                <a:gd name="connsiteY13" fmla="*/ 763787 h 1161008"/>
                <a:gd name="connsiteX14" fmla="*/ 983631 w 979600"/>
                <a:gd name="connsiteY14" fmla="*/ 740739 h 1161008"/>
                <a:gd name="connsiteX15" fmla="*/ 990434 w 979600"/>
                <a:gd name="connsiteY15" fmla="*/ 691105 h 1161008"/>
                <a:gd name="connsiteX16" fmla="*/ 953975 w 979600"/>
                <a:gd name="connsiteY16" fmla="*/ 719840 h 1161008"/>
                <a:gd name="connsiteX17" fmla="*/ 939165 w 979600"/>
                <a:gd name="connsiteY17" fmla="*/ 727511 h 1161008"/>
                <a:gd name="connsiteX18" fmla="*/ 860472 w 979600"/>
                <a:gd name="connsiteY18" fmla="*/ 727511 h 1161008"/>
                <a:gd name="connsiteX19" fmla="*/ 860472 w 979600"/>
                <a:gd name="connsiteY19" fmla="*/ 897298 h 1161008"/>
                <a:gd name="connsiteX20" fmla="*/ 733487 w 979600"/>
                <a:gd name="connsiteY20" fmla="*/ 1024283 h 1161008"/>
                <a:gd name="connsiteX21" fmla="*/ 681864 w 979600"/>
                <a:gd name="connsiteY21" fmla="*/ 1024283 h 1161008"/>
                <a:gd name="connsiteX22" fmla="*/ 641455 w 979600"/>
                <a:gd name="connsiteY22" fmla="*/ 1018064 h 1161008"/>
                <a:gd name="connsiteX23" fmla="*/ 617858 w 979600"/>
                <a:gd name="connsiteY23" fmla="*/ 1010607 h 1161008"/>
                <a:gd name="connsiteX24" fmla="*/ 617858 w 979600"/>
                <a:gd name="connsiteY24" fmla="*/ 1125369 h 1161008"/>
                <a:gd name="connsiteX25" fmla="*/ 255043 w 979600"/>
                <a:gd name="connsiteY25" fmla="*/ 1125369 h 1161008"/>
                <a:gd name="connsiteX26" fmla="*/ 255043 w 979600"/>
                <a:gd name="connsiteY26" fmla="*/ 793393 h 1161008"/>
                <a:gd name="connsiteX27" fmla="*/ 245564 w 979600"/>
                <a:gd name="connsiteY27" fmla="*/ 788237 h 1161008"/>
                <a:gd name="connsiteX28" fmla="*/ 36282 w 979600"/>
                <a:gd name="connsiteY28" fmla="*/ 436450 h 1161008"/>
                <a:gd name="connsiteX29" fmla="*/ 436450 w 979600"/>
                <a:gd name="connsiteY29" fmla="*/ 36282 h 1161008"/>
                <a:gd name="connsiteX30" fmla="*/ 817707 w 979600"/>
                <a:gd name="connsiteY30" fmla="*/ 314726 h 1161008"/>
                <a:gd name="connsiteX31" fmla="*/ 824298 w 979600"/>
                <a:gd name="connsiteY31" fmla="*/ 333008 h 1161008"/>
                <a:gd name="connsiteX32" fmla="*/ 956243 w 979600"/>
                <a:gd name="connsiteY32" fmla="*/ 703273 h 1161008"/>
                <a:gd name="connsiteX33" fmla="*/ 953975 w 979600"/>
                <a:gd name="connsiteY33" fmla="*/ 719840 h 116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79600" h="1161008">
                  <a:moveTo>
                    <a:pt x="990434" y="691105"/>
                  </a:moveTo>
                  <a:cubicBezTo>
                    <a:pt x="990434" y="691105"/>
                    <a:pt x="852496" y="304023"/>
                    <a:pt x="851917" y="302406"/>
                  </a:cubicBezTo>
                  <a:cubicBezTo>
                    <a:pt x="851917" y="302406"/>
                    <a:pt x="919005" y="489013"/>
                    <a:pt x="851864" y="302450"/>
                  </a:cubicBezTo>
                  <a:cubicBezTo>
                    <a:pt x="784724" y="115887"/>
                    <a:pt x="625546" y="0"/>
                    <a:pt x="436450" y="0"/>
                  </a:cubicBezTo>
                  <a:cubicBezTo>
                    <a:pt x="195793" y="0"/>
                    <a:pt x="0" y="195793"/>
                    <a:pt x="0" y="436450"/>
                  </a:cubicBezTo>
                  <a:cubicBezTo>
                    <a:pt x="0" y="592923"/>
                    <a:pt x="83547" y="736897"/>
                    <a:pt x="218761" y="814810"/>
                  </a:cubicBezTo>
                  <a:lnTo>
                    <a:pt x="218761" y="1161645"/>
                  </a:lnTo>
                  <a:lnTo>
                    <a:pt x="654139" y="1161645"/>
                  </a:lnTo>
                  <a:lnTo>
                    <a:pt x="654139" y="1058292"/>
                  </a:lnTo>
                  <a:cubicBezTo>
                    <a:pt x="663280" y="1059797"/>
                    <a:pt x="672545" y="1060559"/>
                    <a:pt x="681864" y="1060559"/>
                  </a:cubicBezTo>
                  <a:lnTo>
                    <a:pt x="733487" y="1060559"/>
                  </a:lnTo>
                  <a:cubicBezTo>
                    <a:pt x="823518" y="1060559"/>
                    <a:pt x="896754" y="987323"/>
                    <a:pt x="896754" y="897292"/>
                  </a:cubicBezTo>
                  <a:lnTo>
                    <a:pt x="896754" y="763787"/>
                  </a:lnTo>
                  <a:lnTo>
                    <a:pt x="939165" y="763787"/>
                  </a:lnTo>
                  <a:cubicBezTo>
                    <a:pt x="956827" y="763787"/>
                    <a:pt x="973444" y="755178"/>
                    <a:pt x="983631" y="740739"/>
                  </a:cubicBezTo>
                  <a:cubicBezTo>
                    <a:pt x="993819" y="726301"/>
                    <a:pt x="996350" y="707740"/>
                    <a:pt x="990434" y="691105"/>
                  </a:cubicBezTo>
                  <a:close/>
                  <a:moveTo>
                    <a:pt x="953975" y="719840"/>
                  </a:moveTo>
                  <a:cubicBezTo>
                    <a:pt x="950537" y="724712"/>
                    <a:pt x="945135" y="727511"/>
                    <a:pt x="939165" y="727511"/>
                  </a:cubicBezTo>
                  <a:lnTo>
                    <a:pt x="860472" y="727511"/>
                  </a:lnTo>
                  <a:lnTo>
                    <a:pt x="860472" y="897298"/>
                  </a:lnTo>
                  <a:cubicBezTo>
                    <a:pt x="860472" y="967310"/>
                    <a:pt x="803499" y="1024283"/>
                    <a:pt x="733487" y="1024283"/>
                  </a:cubicBezTo>
                  <a:lnTo>
                    <a:pt x="681864" y="1024283"/>
                  </a:lnTo>
                  <a:cubicBezTo>
                    <a:pt x="668135" y="1024283"/>
                    <a:pt x="654546" y="1022193"/>
                    <a:pt x="641455" y="1018064"/>
                  </a:cubicBezTo>
                  <a:lnTo>
                    <a:pt x="617858" y="1010607"/>
                  </a:lnTo>
                  <a:lnTo>
                    <a:pt x="617858" y="1125369"/>
                  </a:lnTo>
                  <a:lnTo>
                    <a:pt x="255043" y="1125369"/>
                  </a:lnTo>
                  <a:lnTo>
                    <a:pt x="255043" y="793393"/>
                  </a:lnTo>
                  <a:lnTo>
                    <a:pt x="245564" y="788237"/>
                  </a:lnTo>
                  <a:cubicBezTo>
                    <a:pt x="116471" y="718049"/>
                    <a:pt x="36282" y="583252"/>
                    <a:pt x="36282" y="436450"/>
                  </a:cubicBezTo>
                  <a:cubicBezTo>
                    <a:pt x="36282" y="215793"/>
                    <a:pt x="215793" y="36282"/>
                    <a:pt x="436450" y="36282"/>
                  </a:cubicBezTo>
                  <a:cubicBezTo>
                    <a:pt x="612454" y="36282"/>
                    <a:pt x="754976" y="140379"/>
                    <a:pt x="817707" y="314726"/>
                  </a:cubicBezTo>
                  <a:cubicBezTo>
                    <a:pt x="820064" y="321264"/>
                    <a:pt x="822260" y="327339"/>
                    <a:pt x="824298" y="333008"/>
                  </a:cubicBezTo>
                  <a:lnTo>
                    <a:pt x="956243" y="703273"/>
                  </a:lnTo>
                  <a:cubicBezTo>
                    <a:pt x="958262" y="708908"/>
                    <a:pt x="957429" y="714951"/>
                    <a:pt x="953975" y="719840"/>
                  </a:cubicBezTo>
                  <a:close/>
                </a:path>
              </a:pathLst>
            </a:custGeom>
            <a:grpFill/>
            <a:ln w="180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9F6717B6-CE00-CF4D-9063-A7BE575601E1}"/>
                </a:ext>
              </a:extLst>
            </p:cNvPr>
            <p:cNvSpPr/>
            <p:nvPr/>
          </p:nvSpPr>
          <p:spPr>
            <a:xfrm>
              <a:off x="4565752" y="3818790"/>
              <a:ext cx="380956" cy="362815"/>
            </a:xfrm>
            <a:custGeom>
              <a:avLst/>
              <a:gdLst>
                <a:gd name="connsiteX0" fmla="*/ 286959 w 380955"/>
                <a:gd name="connsiteY0" fmla="*/ 36282 h 362815"/>
                <a:gd name="connsiteX1" fmla="*/ 359524 w 380955"/>
                <a:gd name="connsiteY1" fmla="*/ 108846 h 362815"/>
                <a:gd name="connsiteX2" fmla="*/ 201569 w 380955"/>
                <a:gd name="connsiteY2" fmla="*/ 309260 h 362815"/>
                <a:gd name="connsiteX3" fmla="*/ 200738 w 380955"/>
                <a:gd name="connsiteY3" fmla="*/ 309995 h 362815"/>
                <a:gd name="connsiteX4" fmla="*/ 199953 w 380955"/>
                <a:gd name="connsiteY4" fmla="*/ 310780 h 362815"/>
                <a:gd name="connsiteX5" fmla="*/ 197903 w 380955"/>
                <a:gd name="connsiteY5" fmla="*/ 312834 h 362815"/>
                <a:gd name="connsiteX6" fmla="*/ 195851 w 380955"/>
                <a:gd name="connsiteY6" fmla="*/ 310782 h 362815"/>
                <a:gd name="connsiteX7" fmla="*/ 195066 w 380955"/>
                <a:gd name="connsiteY7" fmla="*/ 309996 h 362815"/>
                <a:gd name="connsiteX8" fmla="*/ 194235 w 380955"/>
                <a:gd name="connsiteY8" fmla="*/ 309262 h 362815"/>
                <a:gd name="connsiteX9" fmla="*/ 36280 w 380955"/>
                <a:gd name="connsiteY9" fmla="*/ 108848 h 362815"/>
                <a:gd name="connsiteX10" fmla="*/ 108845 w 380955"/>
                <a:gd name="connsiteY10" fmla="*/ 36283 h 362815"/>
                <a:gd name="connsiteX11" fmla="*/ 170204 w 380955"/>
                <a:gd name="connsiteY11" fmla="*/ 64998 h 362815"/>
                <a:gd name="connsiteX12" fmla="*/ 197903 w 380955"/>
                <a:gd name="connsiteY12" fmla="*/ 97728 h 362815"/>
                <a:gd name="connsiteX13" fmla="*/ 225600 w 380955"/>
                <a:gd name="connsiteY13" fmla="*/ 64997 h 362815"/>
                <a:gd name="connsiteX14" fmla="*/ 286959 w 380955"/>
                <a:gd name="connsiteY14" fmla="*/ 36282 h 362815"/>
                <a:gd name="connsiteX15" fmla="*/ 286959 w 380955"/>
                <a:gd name="connsiteY15" fmla="*/ 0 h 362815"/>
                <a:gd name="connsiteX16" fmla="*/ 197903 w 380955"/>
                <a:gd name="connsiteY16" fmla="*/ 41560 h 362815"/>
                <a:gd name="connsiteX17" fmla="*/ 108846 w 380955"/>
                <a:gd name="connsiteY17" fmla="*/ 0 h 362815"/>
                <a:gd name="connsiteX18" fmla="*/ 0 w 380955"/>
                <a:gd name="connsiteY18" fmla="*/ 108846 h 362815"/>
                <a:gd name="connsiteX19" fmla="*/ 170197 w 380955"/>
                <a:gd name="connsiteY19" fmla="*/ 336435 h 362815"/>
                <a:gd name="connsiteX20" fmla="*/ 197903 w 380955"/>
                <a:gd name="connsiteY20" fmla="*/ 364143 h 362815"/>
                <a:gd name="connsiteX21" fmla="*/ 225609 w 380955"/>
                <a:gd name="connsiteY21" fmla="*/ 336437 h 362815"/>
                <a:gd name="connsiteX22" fmla="*/ 395806 w 380955"/>
                <a:gd name="connsiteY22" fmla="*/ 108848 h 362815"/>
                <a:gd name="connsiteX23" fmla="*/ 286959 w 380955"/>
                <a:gd name="connsiteY23" fmla="*/ 0 h 362815"/>
                <a:gd name="connsiteX24" fmla="*/ 286959 w 380955"/>
                <a:gd name="connsiteY24" fmla="*/ 0 h 36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0955" h="362815">
                  <a:moveTo>
                    <a:pt x="286959" y="36282"/>
                  </a:moveTo>
                  <a:cubicBezTo>
                    <a:pt x="328328" y="36282"/>
                    <a:pt x="359524" y="67478"/>
                    <a:pt x="359524" y="108846"/>
                  </a:cubicBezTo>
                  <a:cubicBezTo>
                    <a:pt x="359524" y="166714"/>
                    <a:pt x="302450" y="220022"/>
                    <a:pt x="201569" y="309260"/>
                  </a:cubicBezTo>
                  <a:lnTo>
                    <a:pt x="200738" y="309995"/>
                  </a:lnTo>
                  <a:lnTo>
                    <a:pt x="199953" y="310780"/>
                  </a:lnTo>
                  <a:lnTo>
                    <a:pt x="197903" y="312834"/>
                  </a:lnTo>
                  <a:lnTo>
                    <a:pt x="195851" y="310782"/>
                  </a:lnTo>
                  <a:lnTo>
                    <a:pt x="195066" y="309996"/>
                  </a:lnTo>
                  <a:lnTo>
                    <a:pt x="194235" y="309262"/>
                  </a:lnTo>
                  <a:cubicBezTo>
                    <a:pt x="93356" y="220022"/>
                    <a:pt x="36280" y="166714"/>
                    <a:pt x="36280" y="108848"/>
                  </a:cubicBezTo>
                  <a:cubicBezTo>
                    <a:pt x="36280" y="67480"/>
                    <a:pt x="67476" y="36283"/>
                    <a:pt x="108845" y="36283"/>
                  </a:cubicBezTo>
                  <a:cubicBezTo>
                    <a:pt x="131705" y="36283"/>
                    <a:pt x="155218" y="47286"/>
                    <a:pt x="170204" y="64998"/>
                  </a:cubicBezTo>
                  <a:lnTo>
                    <a:pt x="197903" y="97728"/>
                  </a:lnTo>
                  <a:lnTo>
                    <a:pt x="225600" y="64997"/>
                  </a:lnTo>
                  <a:cubicBezTo>
                    <a:pt x="240586" y="47284"/>
                    <a:pt x="264098" y="36282"/>
                    <a:pt x="286959" y="36282"/>
                  </a:cubicBezTo>
                  <a:moveTo>
                    <a:pt x="286959" y="0"/>
                  </a:moveTo>
                  <a:cubicBezTo>
                    <a:pt x="253316" y="0"/>
                    <a:pt x="219672" y="15831"/>
                    <a:pt x="197903" y="41560"/>
                  </a:cubicBezTo>
                  <a:cubicBezTo>
                    <a:pt x="176134" y="15833"/>
                    <a:pt x="142490" y="0"/>
                    <a:pt x="108846" y="0"/>
                  </a:cubicBezTo>
                  <a:cubicBezTo>
                    <a:pt x="47496" y="0"/>
                    <a:pt x="0" y="47496"/>
                    <a:pt x="0" y="108846"/>
                  </a:cubicBezTo>
                  <a:cubicBezTo>
                    <a:pt x="0" y="184049"/>
                    <a:pt x="67288" y="245399"/>
                    <a:pt x="170197" y="336435"/>
                  </a:cubicBezTo>
                  <a:lnTo>
                    <a:pt x="197903" y="364143"/>
                  </a:lnTo>
                  <a:lnTo>
                    <a:pt x="225609" y="336437"/>
                  </a:lnTo>
                  <a:cubicBezTo>
                    <a:pt x="328518" y="245401"/>
                    <a:pt x="395806" y="184051"/>
                    <a:pt x="395806" y="108848"/>
                  </a:cubicBezTo>
                  <a:cubicBezTo>
                    <a:pt x="395806" y="47498"/>
                    <a:pt x="348310" y="0"/>
                    <a:pt x="286959" y="0"/>
                  </a:cubicBezTo>
                  <a:lnTo>
                    <a:pt x="286959" y="0"/>
                  </a:lnTo>
                  <a:close/>
                </a:path>
              </a:pathLst>
            </a:custGeom>
            <a:grpFill/>
            <a:ln w="180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9CDA69BC-7C89-E847-8975-228899D0947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405" y="6401669"/>
            <a:ext cx="262739" cy="262739"/>
          </a:xfrm>
          <a:prstGeom prst="rect">
            <a:avLst/>
          </a:prstGeom>
        </p:spPr>
      </p:pic>
      <p:sp>
        <p:nvSpPr>
          <p:cNvPr id="71" name="Graphic 79">
            <a:extLst>
              <a:ext uri="{FF2B5EF4-FFF2-40B4-BE49-F238E27FC236}">
                <a16:creationId xmlns:a16="http://schemas.microsoft.com/office/drawing/2014/main" id="{8E42D176-9B33-624C-9443-C1B7F2E4C61F}"/>
              </a:ext>
            </a:extLst>
          </p:cNvPr>
          <p:cNvSpPr/>
          <p:nvPr userDrawn="1"/>
        </p:nvSpPr>
        <p:spPr>
          <a:xfrm>
            <a:off x="2981311" y="6415426"/>
            <a:ext cx="244468" cy="254199"/>
          </a:xfrm>
          <a:custGeom>
            <a:avLst/>
            <a:gdLst>
              <a:gd name="connsiteX0" fmla="*/ 794385 w 790575"/>
              <a:gd name="connsiteY0" fmla="*/ 428976 h 822045"/>
              <a:gd name="connsiteX1" fmla="*/ 394335 w 790575"/>
              <a:gd name="connsiteY1" fmla="*/ 825825 h 822045"/>
              <a:gd name="connsiteX2" fmla="*/ 381000 w 790575"/>
              <a:gd name="connsiteY2" fmla="*/ 831494 h 822045"/>
              <a:gd name="connsiteX3" fmla="*/ 367665 w 790575"/>
              <a:gd name="connsiteY3" fmla="*/ 825825 h 822045"/>
              <a:gd name="connsiteX4" fmla="*/ 367665 w 790575"/>
              <a:gd name="connsiteY4" fmla="*/ 799368 h 822045"/>
              <a:gd name="connsiteX5" fmla="*/ 754380 w 790575"/>
              <a:gd name="connsiteY5" fmla="*/ 415747 h 822045"/>
              <a:gd name="connsiteX6" fmla="*/ 367665 w 790575"/>
              <a:gd name="connsiteY6" fmla="*/ 32126 h 822045"/>
              <a:gd name="connsiteX7" fmla="*/ 367665 w 790575"/>
              <a:gd name="connsiteY7" fmla="*/ 5669 h 822045"/>
              <a:gd name="connsiteX8" fmla="*/ 394335 w 790575"/>
              <a:gd name="connsiteY8" fmla="*/ 5669 h 822045"/>
              <a:gd name="connsiteX9" fmla="*/ 794385 w 790575"/>
              <a:gd name="connsiteY9" fmla="*/ 402519 h 822045"/>
              <a:gd name="connsiteX10" fmla="*/ 794385 w 790575"/>
              <a:gd name="connsiteY10" fmla="*/ 428976 h 822045"/>
              <a:gd name="connsiteX11" fmla="*/ 432435 w 790575"/>
              <a:gd name="connsiteY11" fmla="*/ 402519 h 822045"/>
              <a:gd name="connsiteX12" fmla="*/ 32385 w 790575"/>
              <a:gd name="connsiteY12" fmla="*/ 5669 h 822045"/>
              <a:gd name="connsiteX13" fmla="*/ 5715 w 790575"/>
              <a:gd name="connsiteY13" fmla="*/ 5669 h 822045"/>
              <a:gd name="connsiteX14" fmla="*/ 5715 w 790575"/>
              <a:gd name="connsiteY14" fmla="*/ 32126 h 822045"/>
              <a:gd name="connsiteX15" fmla="*/ 392430 w 790575"/>
              <a:gd name="connsiteY15" fmla="*/ 415747 h 822045"/>
              <a:gd name="connsiteX16" fmla="*/ 5715 w 790575"/>
              <a:gd name="connsiteY16" fmla="*/ 799368 h 822045"/>
              <a:gd name="connsiteX17" fmla="*/ 5715 w 790575"/>
              <a:gd name="connsiteY17" fmla="*/ 825825 h 822045"/>
              <a:gd name="connsiteX18" fmla="*/ 19050 w 790575"/>
              <a:gd name="connsiteY18" fmla="*/ 831494 h 822045"/>
              <a:gd name="connsiteX19" fmla="*/ 32385 w 790575"/>
              <a:gd name="connsiteY19" fmla="*/ 825825 h 822045"/>
              <a:gd name="connsiteX20" fmla="*/ 432435 w 790575"/>
              <a:gd name="connsiteY20" fmla="*/ 428976 h 822045"/>
              <a:gd name="connsiteX21" fmla="*/ 432435 w 790575"/>
              <a:gd name="connsiteY21" fmla="*/ 402519 h 82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0575" h="822045">
                <a:moveTo>
                  <a:pt x="794385" y="428976"/>
                </a:moveTo>
                <a:lnTo>
                  <a:pt x="394335" y="825825"/>
                </a:lnTo>
                <a:cubicBezTo>
                  <a:pt x="390525" y="829605"/>
                  <a:pt x="385763" y="831494"/>
                  <a:pt x="381000" y="831494"/>
                </a:cubicBezTo>
                <a:cubicBezTo>
                  <a:pt x="376238" y="831494"/>
                  <a:pt x="371475" y="829605"/>
                  <a:pt x="367665" y="825825"/>
                </a:cubicBezTo>
                <a:cubicBezTo>
                  <a:pt x="360045" y="818266"/>
                  <a:pt x="360045" y="806928"/>
                  <a:pt x="367665" y="799368"/>
                </a:cubicBezTo>
                <a:lnTo>
                  <a:pt x="754380" y="415747"/>
                </a:lnTo>
                <a:lnTo>
                  <a:pt x="367665" y="32126"/>
                </a:lnTo>
                <a:cubicBezTo>
                  <a:pt x="360045" y="24567"/>
                  <a:pt x="360045" y="13228"/>
                  <a:pt x="367665" y="5669"/>
                </a:cubicBezTo>
                <a:cubicBezTo>
                  <a:pt x="375285" y="-1890"/>
                  <a:pt x="386715" y="-1890"/>
                  <a:pt x="394335" y="5669"/>
                </a:cubicBezTo>
                <a:lnTo>
                  <a:pt x="794385" y="402519"/>
                </a:lnTo>
                <a:cubicBezTo>
                  <a:pt x="802005" y="410078"/>
                  <a:pt x="802005" y="421416"/>
                  <a:pt x="794385" y="428976"/>
                </a:cubicBezTo>
                <a:close/>
                <a:moveTo>
                  <a:pt x="432435" y="402519"/>
                </a:moveTo>
                <a:lnTo>
                  <a:pt x="32385" y="5669"/>
                </a:lnTo>
                <a:cubicBezTo>
                  <a:pt x="24765" y="-1890"/>
                  <a:pt x="13335" y="-1890"/>
                  <a:pt x="5715" y="5669"/>
                </a:cubicBezTo>
                <a:cubicBezTo>
                  <a:pt x="-1905" y="13228"/>
                  <a:pt x="-1905" y="24567"/>
                  <a:pt x="5715" y="32126"/>
                </a:cubicBezTo>
                <a:lnTo>
                  <a:pt x="392430" y="415747"/>
                </a:lnTo>
                <a:lnTo>
                  <a:pt x="5715" y="799368"/>
                </a:lnTo>
                <a:cubicBezTo>
                  <a:pt x="-1905" y="806928"/>
                  <a:pt x="-1905" y="818266"/>
                  <a:pt x="5715" y="825825"/>
                </a:cubicBezTo>
                <a:cubicBezTo>
                  <a:pt x="9525" y="829605"/>
                  <a:pt x="14287" y="831494"/>
                  <a:pt x="19050" y="831494"/>
                </a:cubicBezTo>
                <a:cubicBezTo>
                  <a:pt x="23812" y="831494"/>
                  <a:pt x="28575" y="829605"/>
                  <a:pt x="32385" y="825825"/>
                </a:cubicBezTo>
                <a:lnTo>
                  <a:pt x="432435" y="428976"/>
                </a:lnTo>
                <a:cubicBezTo>
                  <a:pt x="440055" y="421416"/>
                  <a:pt x="440055" y="410078"/>
                  <a:pt x="432435" y="40251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367975-7968-2B4D-9CC1-89AC9372E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365125"/>
            <a:ext cx="4703914" cy="1652518"/>
          </a:xfrm>
        </p:spPr>
        <p:txBody>
          <a:bodyPr/>
          <a:lstStyle>
            <a:lvl1pPr>
              <a:defRPr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057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239A84-8DA8-A644-8643-053F395918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92425" y="0"/>
            <a:ext cx="9299575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43B6F919-3C1A-174F-AED0-E9EEE6925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806"/>
          <a:stretch>
            <a:fillRect/>
          </a:stretch>
        </p:blipFill>
        <p:spPr>
          <a:xfrm>
            <a:off x="1364525" y="1"/>
            <a:ext cx="5713095" cy="6857998"/>
          </a:xfrm>
          <a:custGeom>
            <a:avLst/>
            <a:gdLst>
              <a:gd name="connsiteX0" fmla="*/ 0 w 5713095"/>
              <a:gd name="connsiteY0" fmla="*/ 0 h 6878715"/>
              <a:gd name="connsiteX1" fmla="*/ 5713095 w 5713095"/>
              <a:gd name="connsiteY1" fmla="*/ 0 h 6878715"/>
              <a:gd name="connsiteX2" fmla="*/ 5713095 w 5713095"/>
              <a:gd name="connsiteY2" fmla="*/ 6878715 h 6878715"/>
              <a:gd name="connsiteX3" fmla="*/ 0 w 5713095"/>
              <a:gd name="connsiteY3" fmla="*/ 6878715 h 687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3095" h="6878715">
                <a:moveTo>
                  <a:pt x="0" y="0"/>
                </a:moveTo>
                <a:lnTo>
                  <a:pt x="5713095" y="0"/>
                </a:lnTo>
                <a:lnTo>
                  <a:pt x="5713095" y="6878715"/>
                </a:lnTo>
                <a:lnTo>
                  <a:pt x="0" y="6878715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BB5D76-099A-DB49-8245-3330C2DA68AA}"/>
              </a:ext>
            </a:extLst>
          </p:cNvPr>
          <p:cNvSpPr/>
          <p:nvPr userDrawn="1"/>
        </p:nvSpPr>
        <p:spPr>
          <a:xfrm>
            <a:off x="-4574" y="1"/>
            <a:ext cx="2180136" cy="6857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A62AB869-99EB-9540-9A07-6353A00FCC82}"/>
              </a:ext>
            </a:extLst>
          </p:cNvPr>
          <p:cNvSpPr/>
          <p:nvPr userDrawn="1"/>
        </p:nvSpPr>
        <p:spPr>
          <a:xfrm flipH="1">
            <a:off x="11316764" y="6245190"/>
            <a:ext cx="875236" cy="612809"/>
          </a:xfrm>
          <a:custGeom>
            <a:avLst/>
            <a:gdLst>
              <a:gd name="connsiteX0" fmla="*/ 499164 w 875236"/>
              <a:gd name="connsiteY0" fmla="*/ 0 h 612809"/>
              <a:gd name="connsiteX1" fmla="*/ 0 w 875236"/>
              <a:gd name="connsiteY1" fmla="*/ 0 h 612809"/>
              <a:gd name="connsiteX2" fmla="*/ 0 w 875236"/>
              <a:gd name="connsiteY2" fmla="*/ 612809 h 612809"/>
              <a:gd name="connsiteX3" fmla="*/ 875236 w 875236"/>
              <a:gd name="connsiteY3" fmla="*/ 612809 h 612809"/>
              <a:gd name="connsiteX4" fmla="*/ 861038 w 875236"/>
              <a:gd name="connsiteY4" fmla="*/ 584830 h 612809"/>
              <a:gd name="connsiteX5" fmla="*/ 593809 w 875236"/>
              <a:gd name="connsiteY5" fmla="*/ 58196 h 612809"/>
              <a:gd name="connsiteX6" fmla="*/ 499164 w 875236"/>
              <a:gd name="connsiteY6" fmla="*/ 0 h 612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5236" h="612809">
                <a:moveTo>
                  <a:pt x="499164" y="0"/>
                </a:moveTo>
                <a:lnTo>
                  <a:pt x="0" y="0"/>
                </a:lnTo>
                <a:lnTo>
                  <a:pt x="0" y="612809"/>
                </a:lnTo>
                <a:lnTo>
                  <a:pt x="875236" y="612809"/>
                </a:lnTo>
                <a:lnTo>
                  <a:pt x="861038" y="584830"/>
                </a:lnTo>
                <a:cubicBezTo>
                  <a:pt x="727424" y="321513"/>
                  <a:pt x="593809" y="58196"/>
                  <a:pt x="593809" y="58196"/>
                </a:cubicBezTo>
                <a:cubicBezTo>
                  <a:pt x="575700" y="22509"/>
                  <a:pt x="539129" y="22"/>
                  <a:pt x="499164" y="0"/>
                </a:cubicBezTo>
                <a:close/>
              </a:path>
            </a:pathLst>
          </a:custGeom>
          <a:solidFill>
            <a:schemeClr val="accent3"/>
          </a:solidFill>
          <a:ln w="17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2" name="Graphic 77">
            <a:extLst>
              <a:ext uri="{FF2B5EF4-FFF2-40B4-BE49-F238E27FC236}">
                <a16:creationId xmlns:a16="http://schemas.microsoft.com/office/drawing/2014/main" id="{E29BEC44-BB43-5D46-961A-89CF768ADF69}"/>
              </a:ext>
            </a:extLst>
          </p:cNvPr>
          <p:cNvGrpSpPr/>
          <p:nvPr userDrawn="1"/>
        </p:nvGrpSpPr>
        <p:grpSpPr>
          <a:xfrm>
            <a:off x="11683030" y="6396625"/>
            <a:ext cx="302037" cy="267783"/>
            <a:chOff x="5738826" y="1736646"/>
            <a:chExt cx="3101985" cy="2750197"/>
          </a:xfrm>
          <a:solidFill>
            <a:schemeClr val="bg1"/>
          </a:solidFill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FBDD822-8B49-844F-921C-3D7F8745C89D}"/>
                </a:ext>
              </a:extLst>
            </p:cNvPr>
            <p:cNvSpPr/>
            <p:nvPr/>
          </p:nvSpPr>
          <p:spPr>
            <a:xfrm>
              <a:off x="6089097" y="2847669"/>
              <a:ext cx="2407369" cy="1646312"/>
            </a:xfrm>
            <a:custGeom>
              <a:avLst/>
              <a:gdLst>
                <a:gd name="connsiteX0" fmla="*/ 2245609 w 2407368"/>
                <a:gd name="connsiteY0" fmla="*/ 85646 h 1646311"/>
                <a:gd name="connsiteX1" fmla="*/ 2321731 w 2407368"/>
                <a:gd name="connsiteY1" fmla="*/ 0 h 1646311"/>
                <a:gd name="connsiteX2" fmla="*/ 2407369 w 2407368"/>
                <a:gd name="connsiteY2" fmla="*/ 85646 h 1646311"/>
                <a:gd name="connsiteX3" fmla="*/ 2407369 w 2407368"/>
                <a:gd name="connsiteY3" fmla="*/ 1570182 h 1646311"/>
                <a:gd name="connsiteX4" fmla="*/ 2321731 w 2407368"/>
                <a:gd name="connsiteY4" fmla="*/ 1646312 h 1646311"/>
                <a:gd name="connsiteX5" fmla="*/ 1512931 w 2407368"/>
                <a:gd name="connsiteY5" fmla="*/ 1646312 h 1646311"/>
                <a:gd name="connsiteX6" fmla="*/ 1427294 w 2407368"/>
                <a:gd name="connsiteY6" fmla="*/ 1570182 h 1646311"/>
                <a:gd name="connsiteX7" fmla="*/ 1427294 w 2407368"/>
                <a:gd name="connsiteY7" fmla="*/ 713719 h 1646311"/>
                <a:gd name="connsiteX8" fmla="*/ 970560 w 2407368"/>
                <a:gd name="connsiteY8" fmla="*/ 713719 h 1646311"/>
                <a:gd name="connsiteX9" fmla="*/ 970560 w 2407368"/>
                <a:gd name="connsiteY9" fmla="*/ 1570182 h 1646311"/>
                <a:gd name="connsiteX10" fmla="*/ 894437 w 2407368"/>
                <a:gd name="connsiteY10" fmla="*/ 1646312 h 1646311"/>
                <a:gd name="connsiteX11" fmla="*/ 76122 w 2407368"/>
                <a:gd name="connsiteY11" fmla="*/ 1646312 h 1646311"/>
                <a:gd name="connsiteX12" fmla="*/ 0 w 2407368"/>
                <a:gd name="connsiteY12" fmla="*/ 1570182 h 1646311"/>
                <a:gd name="connsiteX13" fmla="*/ 0 w 2407368"/>
                <a:gd name="connsiteY13" fmla="*/ 85646 h 1646311"/>
                <a:gd name="connsiteX14" fmla="*/ 76122 w 2407368"/>
                <a:gd name="connsiteY14" fmla="*/ 0 h 1646311"/>
                <a:gd name="connsiteX15" fmla="*/ 161760 w 2407368"/>
                <a:gd name="connsiteY15" fmla="*/ 85646 h 1646311"/>
                <a:gd name="connsiteX16" fmla="*/ 161760 w 2407368"/>
                <a:gd name="connsiteY16" fmla="*/ 1484536 h 1646311"/>
                <a:gd name="connsiteX17" fmla="*/ 808800 w 2407368"/>
                <a:gd name="connsiteY17" fmla="*/ 1484536 h 1646311"/>
                <a:gd name="connsiteX18" fmla="*/ 808800 w 2407368"/>
                <a:gd name="connsiteY18" fmla="*/ 637589 h 1646311"/>
                <a:gd name="connsiteX19" fmla="*/ 894437 w 2407368"/>
                <a:gd name="connsiteY19" fmla="*/ 551943 h 1646311"/>
                <a:gd name="connsiteX20" fmla="*/ 1512931 w 2407368"/>
                <a:gd name="connsiteY20" fmla="*/ 551943 h 1646311"/>
                <a:gd name="connsiteX21" fmla="*/ 1589054 w 2407368"/>
                <a:gd name="connsiteY21" fmla="*/ 637589 h 1646311"/>
                <a:gd name="connsiteX22" fmla="*/ 1589054 w 2407368"/>
                <a:gd name="connsiteY22" fmla="*/ 1484536 h 1646311"/>
                <a:gd name="connsiteX23" fmla="*/ 2245609 w 2407368"/>
                <a:gd name="connsiteY23" fmla="*/ 1484536 h 1646311"/>
                <a:gd name="connsiteX24" fmla="*/ 2245609 w 2407368"/>
                <a:gd name="connsiteY24" fmla="*/ 85646 h 164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7368" h="1646311">
                  <a:moveTo>
                    <a:pt x="2245609" y="85646"/>
                  </a:moveTo>
                  <a:cubicBezTo>
                    <a:pt x="2245609" y="38065"/>
                    <a:pt x="2283670" y="0"/>
                    <a:pt x="2321731" y="0"/>
                  </a:cubicBezTo>
                  <a:cubicBezTo>
                    <a:pt x="2369307" y="0"/>
                    <a:pt x="2407369" y="38065"/>
                    <a:pt x="2407369" y="85646"/>
                  </a:cubicBezTo>
                  <a:lnTo>
                    <a:pt x="2407369" y="1570182"/>
                  </a:lnTo>
                  <a:cubicBezTo>
                    <a:pt x="2407369" y="1617763"/>
                    <a:pt x="2369307" y="1646312"/>
                    <a:pt x="2321731" y="1646312"/>
                  </a:cubicBezTo>
                  <a:lnTo>
                    <a:pt x="1512931" y="1646312"/>
                  </a:lnTo>
                  <a:cubicBezTo>
                    <a:pt x="1465355" y="1646312"/>
                    <a:pt x="1427294" y="1608247"/>
                    <a:pt x="1427294" y="1570182"/>
                  </a:cubicBezTo>
                  <a:lnTo>
                    <a:pt x="1427294" y="713719"/>
                  </a:lnTo>
                  <a:lnTo>
                    <a:pt x="970560" y="713719"/>
                  </a:lnTo>
                  <a:lnTo>
                    <a:pt x="970560" y="1570182"/>
                  </a:lnTo>
                  <a:cubicBezTo>
                    <a:pt x="970560" y="1617763"/>
                    <a:pt x="932499" y="1646312"/>
                    <a:pt x="894437" y="1646312"/>
                  </a:cubicBezTo>
                  <a:lnTo>
                    <a:pt x="76122" y="1646312"/>
                  </a:lnTo>
                  <a:cubicBezTo>
                    <a:pt x="28546" y="1646312"/>
                    <a:pt x="0" y="1608247"/>
                    <a:pt x="0" y="1570182"/>
                  </a:cubicBezTo>
                  <a:lnTo>
                    <a:pt x="0" y="85646"/>
                  </a:lnTo>
                  <a:cubicBezTo>
                    <a:pt x="0" y="38065"/>
                    <a:pt x="38061" y="0"/>
                    <a:pt x="76122" y="0"/>
                  </a:cubicBezTo>
                  <a:cubicBezTo>
                    <a:pt x="123699" y="0"/>
                    <a:pt x="161760" y="38065"/>
                    <a:pt x="161760" y="85646"/>
                  </a:cubicBezTo>
                  <a:lnTo>
                    <a:pt x="161760" y="1484536"/>
                  </a:lnTo>
                  <a:lnTo>
                    <a:pt x="808800" y="1484536"/>
                  </a:lnTo>
                  <a:lnTo>
                    <a:pt x="808800" y="637589"/>
                  </a:lnTo>
                  <a:cubicBezTo>
                    <a:pt x="808800" y="590008"/>
                    <a:pt x="846861" y="551943"/>
                    <a:pt x="894437" y="551943"/>
                  </a:cubicBezTo>
                  <a:lnTo>
                    <a:pt x="1512931" y="551943"/>
                  </a:lnTo>
                  <a:cubicBezTo>
                    <a:pt x="1550992" y="551943"/>
                    <a:pt x="1589054" y="590008"/>
                    <a:pt x="1589054" y="637589"/>
                  </a:cubicBezTo>
                  <a:lnTo>
                    <a:pt x="1589054" y="1484536"/>
                  </a:lnTo>
                  <a:lnTo>
                    <a:pt x="2245609" y="1484536"/>
                  </a:lnTo>
                  <a:lnTo>
                    <a:pt x="2245609" y="85646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85B1309-2ABC-6D49-9142-3A80C4D118CB}"/>
                </a:ext>
              </a:extLst>
            </p:cNvPr>
            <p:cNvSpPr/>
            <p:nvPr/>
          </p:nvSpPr>
          <p:spPr>
            <a:xfrm>
              <a:off x="5738826" y="1736646"/>
              <a:ext cx="3101985" cy="1227597"/>
            </a:xfrm>
            <a:custGeom>
              <a:avLst/>
              <a:gdLst>
                <a:gd name="connsiteX0" fmla="*/ 131419 w 3101984"/>
                <a:gd name="connsiteY0" fmla="*/ 1215701 h 1227596"/>
                <a:gd name="connsiteX1" fmla="*/ 17236 w 3101984"/>
                <a:gd name="connsiteY1" fmla="*/ 1206185 h 1227596"/>
                <a:gd name="connsiteX2" fmla="*/ 26751 w 3101984"/>
                <a:gd name="connsiteY2" fmla="*/ 1091990 h 1227596"/>
                <a:gd name="connsiteX3" fmla="*/ 1444530 w 3101984"/>
                <a:gd name="connsiteY3" fmla="*/ 35686 h 1227596"/>
                <a:gd name="connsiteX4" fmla="*/ 1663381 w 3101984"/>
                <a:gd name="connsiteY4" fmla="*/ 35686 h 1227596"/>
                <a:gd name="connsiteX5" fmla="*/ 3071644 w 3101984"/>
                <a:gd name="connsiteY5" fmla="*/ 1091990 h 1227596"/>
                <a:gd name="connsiteX6" fmla="*/ 3090675 w 3101984"/>
                <a:gd name="connsiteY6" fmla="*/ 1206185 h 1227596"/>
                <a:gd name="connsiteX7" fmla="*/ 2976491 w 3101984"/>
                <a:gd name="connsiteY7" fmla="*/ 1215701 h 1227596"/>
                <a:gd name="connsiteX8" fmla="*/ 1568228 w 3101984"/>
                <a:gd name="connsiteY8" fmla="*/ 159397 h 1227596"/>
                <a:gd name="connsiteX9" fmla="*/ 1539682 w 3101984"/>
                <a:gd name="connsiteY9" fmla="*/ 159397 h 1227596"/>
                <a:gd name="connsiteX10" fmla="*/ 131419 w 3101984"/>
                <a:gd name="connsiteY10" fmla="*/ 1215701 h 122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1984" h="1227596">
                  <a:moveTo>
                    <a:pt x="131419" y="1215701"/>
                  </a:moveTo>
                  <a:cubicBezTo>
                    <a:pt x="93358" y="1244250"/>
                    <a:pt x="36266" y="1234734"/>
                    <a:pt x="17236" y="1206185"/>
                  </a:cubicBezTo>
                  <a:cubicBezTo>
                    <a:pt x="-11310" y="1168120"/>
                    <a:pt x="-1795" y="1111023"/>
                    <a:pt x="26751" y="1091990"/>
                  </a:cubicBezTo>
                  <a:lnTo>
                    <a:pt x="1444530" y="35686"/>
                  </a:lnTo>
                  <a:cubicBezTo>
                    <a:pt x="1511137" y="-11895"/>
                    <a:pt x="1596774" y="-11895"/>
                    <a:pt x="1663381" y="35686"/>
                  </a:cubicBezTo>
                  <a:lnTo>
                    <a:pt x="3071644" y="1091990"/>
                  </a:lnTo>
                  <a:cubicBezTo>
                    <a:pt x="3109705" y="1111023"/>
                    <a:pt x="3119221" y="1168120"/>
                    <a:pt x="3090675" y="1206185"/>
                  </a:cubicBezTo>
                  <a:cubicBezTo>
                    <a:pt x="3062129" y="1234734"/>
                    <a:pt x="3014553" y="1244250"/>
                    <a:pt x="2976491" y="1215701"/>
                  </a:cubicBezTo>
                  <a:lnTo>
                    <a:pt x="1568228" y="159397"/>
                  </a:lnTo>
                  <a:cubicBezTo>
                    <a:pt x="1558713" y="159397"/>
                    <a:pt x="1549198" y="159397"/>
                    <a:pt x="1539682" y="159397"/>
                  </a:cubicBezTo>
                  <a:lnTo>
                    <a:pt x="131419" y="1215701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Graphic 57">
            <a:extLst>
              <a:ext uri="{FF2B5EF4-FFF2-40B4-BE49-F238E27FC236}">
                <a16:creationId xmlns:a16="http://schemas.microsoft.com/office/drawing/2014/main" id="{1787EDB6-8382-6A4E-AC7C-6F275CCB3259}"/>
              </a:ext>
            </a:extLst>
          </p:cNvPr>
          <p:cNvGrpSpPr/>
          <p:nvPr userDrawn="1"/>
        </p:nvGrpSpPr>
        <p:grpSpPr>
          <a:xfrm>
            <a:off x="280488" y="7775046"/>
            <a:ext cx="299358" cy="311333"/>
            <a:chOff x="1226129" y="748240"/>
            <a:chExt cx="1607659" cy="1671966"/>
          </a:xfrm>
          <a:solidFill>
            <a:schemeClr val="bg1"/>
          </a:solidFill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501EF8-31FF-EE49-9B49-07D8CCC330B8}"/>
                </a:ext>
              </a:extLst>
            </p:cNvPr>
            <p:cNvSpPr/>
            <p:nvPr/>
          </p:nvSpPr>
          <p:spPr>
            <a:xfrm>
              <a:off x="1796703" y="1294584"/>
              <a:ext cx="238172" cy="417991"/>
            </a:xfrm>
            <a:custGeom>
              <a:avLst/>
              <a:gdLst>
                <a:gd name="connsiteX0" fmla="*/ 237212 w 238171"/>
                <a:gd name="connsiteY0" fmla="*/ 390059 h 417991"/>
                <a:gd name="connsiteX1" fmla="*/ 163277 w 238171"/>
                <a:gd name="connsiteY1" fmla="*/ 390059 h 417991"/>
                <a:gd name="connsiteX2" fmla="*/ 163277 w 238171"/>
                <a:gd name="connsiteY2" fmla="*/ 29857 h 417991"/>
                <a:gd name="connsiteX3" fmla="*/ 133540 w 238171"/>
                <a:gd name="connsiteY3" fmla="*/ 0 h 417991"/>
                <a:gd name="connsiteX4" fmla="*/ 133506 w 238171"/>
                <a:gd name="connsiteY4" fmla="*/ 0 h 417991"/>
                <a:gd name="connsiteX5" fmla="*/ 29771 w 238171"/>
                <a:gd name="connsiteY5" fmla="*/ 0 h 417991"/>
                <a:gd name="connsiteX6" fmla="*/ 0 w 238171"/>
                <a:gd name="connsiteY6" fmla="*/ 29857 h 417991"/>
                <a:gd name="connsiteX7" fmla="*/ 29771 w 238171"/>
                <a:gd name="connsiteY7" fmla="*/ 59713 h 417991"/>
                <a:gd name="connsiteX8" fmla="*/ 103734 w 238171"/>
                <a:gd name="connsiteY8" fmla="*/ 59713 h 417991"/>
                <a:gd name="connsiteX9" fmla="*/ 103734 w 238171"/>
                <a:gd name="connsiteY9" fmla="*/ 390059 h 417991"/>
                <a:gd name="connsiteX10" fmla="*/ 29771 w 238171"/>
                <a:gd name="connsiteY10" fmla="*/ 390059 h 417991"/>
                <a:gd name="connsiteX11" fmla="*/ 0 w 238171"/>
                <a:gd name="connsiteY11" fmla="*/ 419915 h 417991"/>
                <a:gd name="connsiteX12" fmla="*/ 29771 w 238171"/>
                <a:gd name="connsiteY12" fmla="*/ 449772 h 417991"/>
                <a:gd name="connsiteX13" fmla="*/ 237212 w 238171"/>
                <a:gd name="connsiteY13" fmla="*/ 449772 h 417991"/>
                <a:gd name="connsiteX14" fmla="*/ 266983 w 238171"/>
                <a:gd name="connsiteY14" fmla="*/ 419915 h 417991"/>
                <a:gd name="connsiteX15" fmla="*/ 237212 w 238171"/>
                <a:gd name="connsiteY15" fmla="*/ 390059 h 41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8171" h="417991">
                  <a:moveTo>
                    <a:pt x="237212" y="390059"/>
                  </a:moveTo>
                  <a:lnTo>
                    <a:pt x="163277" y="390059"/>
                  </a:lnTo>
                  <a:lnTo>
                    <a:pt x="163277" y="29857"/>
                  </a:lnTo>
                  <a:cubicBezTo>
                    <a:pt x="163287" y="13377"/>
                    <a:pt x="149973" y="10"/>
                    <a:pt x="133540" y="0"/>
                  </a:cubicBezTo>
                  <a:cubicBezTo>
                    <a:pt x="133529" y="0"/>
                    <a:pt x="133517" y="0"/>
                    <a:pt x="133506" y="0"/>
                  </a:cubicBezTo>
                  <a:lnTo>
                    <a:pt x="29771" y="0"/>
                  </a:lnTo>
                  <a:cubicBezTo>
                    <a:pt x="13329" y="0"/>
                    <a:pt x="0" y="13367"/>
                    <a:pt x="0" y="29857"/>
                  </a:cubicBezTo>
                  <a:cubicBezTo>
                    <a:pt x="0" y="46346"/>
                    <a:pt x="13329" y="59713"/>
                    <a:pt x="29771" y="59713"/>
                  </a:cubicBezTo>
                  <a:lnTo>
                    <a:pt x="103734" y="59713"/>
                  </a:lnTo>
                  <a:lnTo>
                    <a:pt x="103734" y="390059"/>
                  </a:lnTo>
                  <a:lnTo>
                    <a:pt x="29771" y="390059"/>
                  </a:lnTo>
                  <a:cubicBezTo>
                    <a:pt x="13329" y="390059"/>
                    <a:pt x="0" y="403426"/>
                    <a:pt x="0" y="419915"/>
                  </a:cubicBezTo>
                  <a:cubicBezTo>
                    <a:pt x="0" y="436405"/>
                    <a:pt x="13329" y="449772"/>
                    <a:pt x="29771" y="449772"/>
                  </a:cubicBezTo>
                  <a:lnTo>
                    <a:pt x="237212" y="449772"/>
                  </a:lnTo>
                  <a:cubicBezTo>
                    <a:pt x="253654" y="449772"/>
                    <a:pt x="266983" y="436405"/>
                    <a:pt x="266983" y="419915"/>
                  </a:cubicBezTo>
                  <a:cubicBezTo>
                    <a:pt x="266983" y="403426"/>
                    <a:pt x="253654" y="390059"/>
                    <a:pt x="237212" y="390059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BC9C1E4-8AE2-7A40-B06F-7DD4B844B347}"/>
                </a:ext>
              </a:extLst>
            </p:cNvPr>
            <p:cNvSpPr/>
            <p:nvPr/>
          </p:nvSpPr>
          <p:spPr>
            <a:xfrm>
              <a:off x="1887472" y="1093373"/>
              <a:ext cx="59543" cy="59713"/>
            </a:xfrm>
            <a:custGeom>
              <a:avLst/>
              <a:gdLst>
                <a:gd name="connsiteX0" fmla="*/ 0 w 59542"/>
                <a:gd name="connsiteY0" fmla="*/ 29857 h 59713"/>
                <a:gd name="connsiteX1" fmla="*/ 0 w 59542"/>
                <a:gd name="connsiteY1" fmla="*/ 72950 h 59713"/>
                <a:gd name="connsiteX2" fmla="*/ 29771 w 59542"/>
                <a:gd name="connsiteY2" fmla="*/ 102807 h 59713"/>
                <a:gd name="connsiteX3" fmla="*/ 59543 w 59542"/>
                <a:gd name="connsiteY3" fmla="*/ 72950 h 59713"/>
                <a:gd name="connsiteX4" fmla="*/ 59543 w 59542"/>
                <a:gd name="connsiteY4" fmla="*/ 29857 h 59713"/>
                <a:gd name="connsiteX5" fmla="*/ 29771 w 59542"/>
                <a:gd name="connsiteY5" fmla="*/ 0 h 59713"/>
                <a:gd name="connsiteX6" fmla="*/ 0 w 59542"/>
                <a:gd name="connsiteY6" fmla="*/ 29857 h 5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542" h="59713">
                  <a:moveTo>
                    <a:pt x="0" y="29857"/>
                  </a:moveTo>
                  <a:lnTo>
                    <a:pt x="0" y="72950"/>
                  </a:lnTo>
                  <a:cubicBezTo>
                    <a:pt x="0" y="89440"/>
                    <a:pt x="13329" y="102807"/>
                    <a:pt x="29771" y="102807"/>
                  </a:cubicBezTo>
                  <a:cubicBezTo>
                    <a:pt x="46214" y="102807"/>
                    <a:pt x="59543" y="89440"/>
                    <a:pt x="59543" y="72950"/>
                  </a:cubicBezTo>
                  <a:lnTo>
                    <a:pt x="59543" y="29857"/>
                  </a:lnTo>
                  <a:cubicBezTo>
                    <a:pt x="59543" y="13367"/>
                    <a:pt x="46214" y="0"/>
                    <a:pt x="29771" y="0"/>
                  </a:cubicBezTo>
                  <a:cubicBezTo>
                    <a:pt x="13329" y="0"/>
                    <a:pt x="0" y="13367"/>
                    <a:pt x="0" y="29857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F663DF17-F610-4440-855B-C46DD2DC1114}"/>
                </a:ext>
              </a:extLst>
            </p:cNvPr>
            <p:cNvSpPr/>
            <p:nvPr/>
          </p:nvSpPr>
          <p:spPr>
            <a:xfrm>
              <a:off x="1226129" y="748240"/>
              <a:ext cx="1369487" cy="1373400"/>
            </a:xfrm>
            <a:custGeom>
              <a:avLst/>
              <a:gdLst>
                <a:gd name="connsiteX0" fmla="*/ 777840 w 1369487"/>
                <a:gd name="connsiteY0" fmla="*/ 1320514 h 1373400"/>
                <a:gd name="connsiteX1" fmla="*/ 67032 w 1369487"/>
                <a:gd name="connsiteY1" fmla="*/ 780138 h 1373400"/>
                <a:gd name="connsiteX2" fmla="*/ 605868 w 1369487"/>
                <a:gd name="connsiteY2" fmla="*/ 67298 h 1373400"/>
                <a:gd name="connsiteX3" fmla="*/ 1316677 w 1369487"/>
                <a:gd name="connsiteY3" fmla="*/ 607675 h 1373400"/>
                <a:gd name="connsiteX4" fmla="*/ 1312768 w 1369487"/>
                <a:gd name="connsiteY4" fmla="*/ 804964 h 1373400"/>
                <a:gd name="connsiteX5" fmla="*/ 1336500 w 1369487"/>
                <a:gd name="connsiteY5" fmla="*/ 839841 h 1373400"/>
                <a:gd name="connsiteX6" fmla="*/ 1371277 w 1369487"/>
                <a:gd name="connsiteY6" fmla="*/ 816041 h 1373400"/>
                <a:gd name="connsiteX7" fmla="*/ 1371380 w 1369487"/>
                <a:gd name="connsiteY7" fmla="*/ 815461 h 1373400"/>
                <a:gd name="connsiteX8" fmla="*/ 813137 w 1369487"/>
                <a:gd name="connsiteY8" fmla="*/ 10997 h 1373400"/>
                <a:gd name="connsiteX9" fmla="*/ 10966 w 1369487"/>
                <a:gd name="connsiteY9" fmla="*/ 570835 h 1373400"/>
                <a:gd name="connsiteX10" fmla="*/ 569209 w 1369487"/>
                <a:gd name="connsiteY10" fmla="*/ 1375299 h 1373400"/>
                <a:gd name="connsiteX11" fmla="*/ 691115 w 1369487"/>
                <a:gd name="connsiteY11" fmla="*/ 1386178 h 1373400"/>
                <a:gd name="connsiteX12" fmla="*/ 785925 w 1369487"/>
                <a:gd name="connsiteY12" fmla="*/ 1379705 h 1373400"/>
                <a:gd name="connsiteX13" fmla="*/ 811393 w 1369487"/>
                <a:gd name="connsiteY13" fmla="*/ 1346058 h 1373400"/>
                <a:gd name="connsiteX14" fmla="*/ 777842 w 1369487"/>
                <a:gd name="connsiteY14" fmla="*/ 1320517 h 13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9487" h="1373400">
                  <a:moveTo>
                    <a:pt x="777840" y="1320514"/>
                  </a:moveTo>
                  <a:cubicBezTo>
                    <a:pt x="432760" y="1368139"/>
                    <a:pt x="114521" y="1126204"/>
                    <a:pt x="67032" y="780138"/>
                  </a:cubicBezTo>
                  <a:cubicBezTo>
                    <a:pt x="19543" y="434072"/>
                    <a:pt x="260788" y="114923"/>
                    <a:pt x="605868" y="67298"/>
                  </a:cubicBezTo>
                  <a:cubicBezTo>
                    <a:pt x="950948" y="19674"/>
                    <a:pt x="1269188" y="261609"/>
                    <a:pt x="1316677" y="607675"/>
                  </a:cubicBezTo>
                  <a:cubicBezTo>
                    <a:pt x="1325674" y="673238"/>
                    <a:pt x="1324355" y="739811"/>
                    <a:pt x="1312768" y="804964"/>
                  </a:cubicBezTo>
                  <a:cubicBezTo>
                    <a:pt x="1309718" y="821167"/>
                    <a:pt x="1320343" y="836782"/>
                    <a:pt x="1336500" y="839841"/>
                  </a:cubicBezTo>
                  <a:cubicBezTo>
                    <a:pt x="1352657" y="842900"/>
                    <a:pt x="1368227" y="832244"/>
                    <a:pt x="1371277" y="816041"/>
                  </a:cubicBezTo>
                  <a:cubicBezTo>
                    <a:pt x="1371313" y="815848"/>
                    <a:pt x="1371348" y="815654"/>
                    <a:pt x="1371380" y="815461"/>
                  </a:cubicBezTo>
                  <a:cubicBezTo>
                    <a:pt x="1438739" y="438719"/>
                    <a:pt x="1188805" y="78548"/>
                    <a:pt x="813137" y="10997"/>
                  </a:cubicBezTo>
                  <a:cubicBezTo>
                    <a:pt x="437469" y="-56554"/>
                    <a:pt x="78325" y="194094"/>
                    <a:pt x="10966" y="570835"/>
                  </a:cubicBezTo>
                  <a:cubicBezTo>
                    <a:pt x="-56393" y="947577"/>
                    <a:pt x="193541" y="1307747"/>
                    <a:pt x="569209" y="1375299"/>
                  </a:cubicBezTo>
                  <a:cubicBezTo>
                    <a:pt x="609444" y="1382534"/>
                    <a:pt x="650239" y="1386174"/>
                    <a:pt x="691115" y="1386178"/>
                  </a:cubicBezTo>
                  <a:cubicBezTo>
                    <a:pt x="722828" y="1386166"/>
                    <a:pt x="754503" y="1384003"/>
                    <a:pt x="785925" y="1379705"/>
                  </a:cubicBezTo>
                  <a:cubicBezTo>
                    <a:pt x="802222" y="1377466"/>
                    <a:pt x="813625" y="1362402"/>
                    <a:pt x="811393" y="1346058"/>
                  </a:cubicBezTo>
                  <a:cubicBezTo>
                    <a:pt x="809161" y="1329713"/>
                    <a:pt x="794139" y="1318278"/>
                    <a:pt x="777842" y="1320517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4E8363C-44AB-D941-B544-019C0CA2EE34}"/>
                </a:ext>
              </a:extLst>
            </p:cNvPr>
            <p:cNvSpPr/>
            <p:nvPr/>
          </p:nvSpPr>
          <p:spPr>
            <a:xfrm>
              <a:off x="2133804" y="1372584"/>
              <a:ext cx="654972" cy="1015122"/>
            </a:xfrm>
            <a:custGeom>
              <a:avLst/>
              <a:gdLst>
                <a:gd name="connsiteX0" fmla="*/ 613202 w 654972"/>
                <a:gd name="connsiteY0" fmla="*/ 400259 h 1015121"/>
                <a:gd name="connsiteX1" fmla="*/ 571888 w 654972"/>
                <a:gd name="connsiteY1" fmla="*/ 409560 h 1015121"/>
                <a:gd name="connsiteX2" fmla="*/ 483562 w 654972"/>
                <a:gd name="connsiteY2" fmla="*/ 350226 h 1015121"/>
                <a:gd name="connsiteX3" fmla="*/ 442248 w 654972"/>
                <a:gd name="connsiteY3" fmla="*/ 359527 h 1015121"/>
                <a:gd name="connsiteX4" fmla="*/ 353894 w 654972"/>
                <a:gd name="connsiteY4" fmla="*/ 300193 h 1015121"/>
                <a:gd name="connsiteX5" fmla="*/ 318860 w 654972"/>
                <a:gd name="connsiteY5" fmla="*/ 306753 h 1015121"/>
                <a:gd name="connsiteX6" fmla="*/ 318860 w 654972"/>
                <a:gd name="connsiteY6" fmla="*/ 92391 h 1015121"/>
                <a:gd name="connsiteX7" fmla="*/ 221742 w 654972"/>
                <a:gd name="connsiteY7" fmla="*/ 34 h 1015121"/>
                <a:gd name="connsiteX8" fmla="*/ 129648 w 654972"/>
                <a:gd name="connsiteY8" fmla="*/ 92391 h 1015121"/>
                <a:gd name="connsiteX9" fmla="*/ 129648 w 654972"/>
                <a:gd name="connsiteY9" fmla="*/ 400899 h 1015121"/>
                <a:gd name="connsiteX10" fmla="*/ 68681 w 654972"/>
                <a:gd name="connsiteY10" fmla="*/ 375241 h 1015121"/>
                <a:gd name="connsiteX11" fmla="*/ 9 w 654972"/>
                <a:gd name="connsiteY11" fmla="*/ 467639 h 1015121"/>
                <a:gd name="connsiteX12" fmla="*/ 9 w 654972"/>
                <a:gd name="connsiteY12" fmla="*/ 667771 h 1015121"/>
                <a:gd name="connsiteX13" fmla="*/ 50597 w 654972"/>
                <a:gd name="connsiteY13" fmla="*/ 873617 h 1015121"/>
                <a:gd name="connsiteX14" fmla="*/ 65163 w 654972"/>
                <a:gd name="connsiteY14" fmla="*/ 894756 h 1015121"/>
                <a:gd name="connsiteX15" fmla="*/ 155583 w 654972"/>
                <a:gd name="connsiteY15" fmla="*/ 1003775 h 1015121"/>
                <a:gd name="connsiteX16" fmla="*/ 155583 w 654972"/>
                <a:gd name="connsiteY16" fmla="*/ 1018003 h 1015121"/>
                <a:gd name="connsiteX17" fmla="*/ 185354 w 654972"/>
                <a:gd name="connsiteY17" fmla="*/ 1047860 h 1015121"/>
                <a:gd name="connsiteX18" fmla="*/ 215126 w 654972"/>
                <a:gd name="connsiteY18" fmla="*/ 1018003 h 1015121"/>
                <a:gd name="connsiteX19" fmla="*/ 215126 w 654972"/>
                <a:gd name="connsiteY19" fmla="*/ 992987 h 1015121"/>
                <a:gd name="connsiteX20" fmla="*/ 208235 w 654972"/>
                <a:gd name="connsiteY20" fmla="*/ 973889 h 1015121"/>
                <a:gd name="connsiteX21" fmla="*/ 111013 w 654972"/>
                <a:gd name="connsiteY21" fmla="*/ 856650 h 1015121"/>
                <a:gd name="connsiteX22" fmla="*/ 102698 w 654972"/>
                <a:gd name="connsiteY22" fmla="*/ 844754 h 1015121"/>
                <a:gd name="connsiteX23" fmla="*/ 59553 w 654972"/>
                <a:gd name="connsiteY23" fmla="*/ 667772 h 1015121"/>
                <a:gd name="connsiteX24" fmla="*/ 59553 w 654972"/>
                <a:gd name="connsiteY24" fmla="*/ 467640 h 1015121"/>
                <a:gd name="connsiteX25" fmla="*/ 62751 w 654972"/>
                <a:gd name="connsiteY25" fmla="*/ 435714 h 1015121"/>
                <a:gd name="connsiteX26" fmla="*/ 68682 w 654972"/>
                <a:gd name="connsiteY26" fmla="*/ 434955 h 1015121"/>
                <a:gd name="connsiteX27" fmla="*/ 129649 w 654972"/>
                <a:gd name="connsiteY27" fmla="*/ 497934 h 1015121"/>
                <a:gd name="connsiteX28" fmla="*/ 129649 w 654972"/>
                <a:gd name="connsiteY28" fmla="*/ 653952 h 1015121"/>
                <a:gd name="connsiteX29" fmla="*/ 159421 w 654972"/>
                <a:gd name="connsiteY29" fmla="*/ 683808 h 1015121"/>
                <a:gd name="connsiteX30" fmla="*/ 189192 w 654972"/>
                <a:gd name="connsiteY30" fmla="*/ 653952 h 1015121"/>
                <a:gd name="connsiteX31" fmla="*/ 189192 w 654972"/>
                <a:gd name="connsiteY31" fmla="*/ 92391 h 1015121"/>
                <a:gd name="connsiteX32" fmla="*/ 226817 w 654972"/>
                <a:gd name="connsiteY32" fmla="*/ 59797 h 1015121"/>
                <a:gd name="connsiteX33" fmla="*/ 259318 w 654972"/>
                <a:gd name="connsiteY33" fmla="*/ 92391 h 1015121"/>
                <a:gd name="connsiteX34" fmla="*/ 259318 w 654972"/>
                <a:gd name="connsiteY34" fmla="*/ 445917 h 1015121"/>
                <a:gd name="connsiteX35" fmla="*/ 289090 w 654972"/>
                <a:gd name="connsiteY35" fmla="*/ 475774 h 1015121"/>
                <a:gd name="connsiteX36" fmla="*/ 318861 w 654972"/>
                <a:gd name="connsiteY36" fmla="*/ 445917 h 1015121"/>
                <a:gd name="connsiteX37" fmla="*/ 318861 w 654972"/>
                <a:gd name="connsiteY37" fmla="*/ 392590 h 1015121"/>
                <a:gd name="connsiteX38" fmla="*/ 356454 w 654972"/>
                <a:gd name="connsiteY38" fmla="*/ 359994 h 1015121"/>
                <a:gd name="connsiteX39" fmla="*/ 388957 w 654972"/>
                <a:gd name="connsiteY39" fmla="*/ 392590 h 1015121"/>
                <a:gd name="connsiteX40" fmla="*/ 388957 w 654972"/>
                <a:gd name="connsiteY40" fmla="*/ 471927 h 1015121"/>
                <a:gd name="connsiteX41" fmla="*/ 418729 w 654972"/>
                <a:gd name="connsiteY41" fmla="*/ 501784 h 1015121"/>
                <a:gd name="connsiteX42" fmla="*/ 448500 w 654972"/>
                <a:gd name="connsiteY42" fmla="*/ 471927 h 1015121"/>
                <a:gd name="connsiteX43" fmla="*/ 448500 w 654972"/>
                <a:gd name="connsiteY43" fmla="*/ 442625 h 1015121"/>
                <a:gd name="connsiteX44" fmla="*/ 486098 w 654972"/>
                <a:gd name="connsiteY44" fmla="*/ 410033 h 1015121"/>
                <a:gd name="connsiteX45" fmla="*/ 518597 w 654972"/>
                <a:gd name="connsiteY45" fmla="*/ 442625 h 1015121"/>
                <a:gd name="connsiteX46" fmla="*/ 518597 w 654972"/>
                <a:gd name="connsiteY46" fmla="*/ 523943 h 1015121"/>
                <a:gd name="connsiteX47" fmla="*/ 548369 w 654972"/>
                <a:gd name="connsiteY47" fmla="*/ 553799 h 1015121"/>
                <a:gd name="connsiteX48" fmla="*/ 578140 w 654972"/>
                <a:gd name="connsiteY48" fmla="*/ 523943 h 1015121"/>
                <a:gd name="connsiteX49" fmla="*/ 578140 w 654972"/>
                <a:gd name="connsiteY49" fmla="*/ 492658 h 1015121"/>
                <a:gd name="connsiteX50" fmla="*/ 615769 w 654972"/>
                <a:gd name="connsiteY50" fmla="*/ 460069 h 1015121"/>
                <a:gd name="connsiteX51" fmla="*/ 648265 w 654972"/>
                <a:gd name="connsiteY51" fmla="*/ 492658 h 1015121"/>
                <a:gd name="connsiteX52" fmla="*/ 648266 w 654972"/>
                <a:gd name="connsiteY52" fmla="*/ 667774 h 1015121"/>
                <a:gd name="connsiteX53" fmla="*/ 595991 w 654972"/>
                <a:gd name="connsiteY53" fmla="*/ 912428 h 1015121"/>
                <a:gd name="connsiteX54" fmla="*/ 585728 w 654972"/>
                <a:gd name="connsiteY54" fmla="*/ 929835 h 1015121"/>
                <a:gd name="connsiteX55" fmla="*/ 550840 w 654972"/>
                <a:gd name="connsiteY55" fmla="*/ 974619 h 1015121"/>
                <a:gd name="connsiteX56" fmla="*/ 544531 w 654972"/>
                <a:gd name="connsiteY56" fmla="*/ 992988 h 1015121"/>
                <a:gd name="connsiteX57" fmla="*/ 544531 w 654972"/>
                <a:gd name="connsiteY57" fmla="*/ 1018003 h 1015121"/>
                <a:gd name="connsiteX58" fmla="*/ 574302 w 654972"/>
                <a:gd name="connsiteY58" fmla="*/ 1047860 h 1015121"/>
                <a:gd name="connsiteX59" fmla="*/ 604074 w 654972"/>
                <a:gd name="connsiteY59" fmla="*/ 1018003 h 1015121"/>
                <a:gd name="connsiteX60" fmla="*/ 604074 w 654972"/>
                <a:gd name="connsiteY60" fmla="*/ 1003279 h 1015121"/>
                <a:gd name="connsiteX61" fmla="*/ 632624 w 654972"/>
                <a:gd name="connsiteY61" fmla="*/ 966629 h 1015121"/>
                <a:gd name="connsiteX62" fmla="*/ 650999 w 654972"/>
                <a:gd name="connsiteY62" fmla="*/ 935286 h 1015121"/>
                <a:gd name="connsiteX63" fmla="*/ 707808 w 654972"/>
                <a:gd name="connsiteY63" fmla="*/ 667771 h 1015121"/>
                <a:gd name="connsiteX64" fmla="*/ 707808 w 654972"/>
                <a:gd name="connsiteY64" fmla="*/ 492657 h 1015121"/>
                <a:gd name="connsiteX65" fmla="*/ 613202 w 654972"/>
                <a:gd name="connsiteY65" fmla="*/ 400259 h 10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654972" h="1015121">
                  <a:moveTo>
                    <a:pt x="613202" y="400259"/>
                  </a:moveTo>
                  <a:cubicBezTo>
                    <a:pt x="598912" y="400239"/>
                    <a:pt x="584798" y="403417"/>
                    <a:pt x="571888" y="409560"/>
                  </a:cubicBezTo>
                  <a:cubicBezTo>
                    <a:pt x="557334" y="373514"/>
                    <a:pt x="522340" y="350006"/>
                    <a:pt x="483562" y="350226"/>
                  </a:cubicBezTo>
                  <a:cubicBezTo>
                    <a:pt x="469272" y="350206"/>
                    <a:pt x="455158" y="353384"/>
                    <a:pt x="442248" y="359527"/>
                  </a:cubicBezTo>
                  <a:cubicBezTo>
                    <a:pt x="427681" y="323479"/>
                    <a:pt x="392678" y="299972"/>
                    <a:pt x="353894" y="300193"/>
                  </a:cubicBezTo>
                  <a:cubicBezTo>
                    <a:pt x="341911" y="300181"/>
                    <a:pt x="330031" y="302406"/>
                    <a:pt x="318860" y="306753"/>
                  </a:cubicBezTo>
                  <a:lnTo>
                    <a:pt x="318860" y="92391"/>
                  </a:lnTo>
                  <a:cubicBezTo>
                    <a:pt x="317472" y="39992"/>
                    <a:pt x="273991" y="-1357"/>
                    <a:pt x="221742" y="34"/>
                  </a:cubicBezTo>
                  <a:cubicBezTo>
                    <a:pt x="171443" y="1373"/>
                    <a:pt x="130983" y="41949"/>
                    <a:pt x="129648" y="92391"/>
                  </a:cubicBezTo>
                  <a:lnTo>
                    <a:pt x="129648" y="400899"/>
                  </a:lnTo>
                  <a:cubicBezTo>
                    <a:pt x="112561" y="386066"/>
                    <a:pt x="91206" y="377079"/>
                    <a:pt x="68681" y="375241"/>
                  </a:cubicBezTo>
                  <a:cubicBezTo>
                    <a:pt x="9" y="375241"/>
                    <a:pt x="9" y="442359"/>
                    <a:pt x="9" y="467639"/>
                  </a:cubicBezTo>
                  <a:lnTo>
                    <a:pt x="9" y="667771"/>
                  </a:lnTo>
                  <a:cubicBezTo>
                    <a:pt x="-443" y="739536"/>
                    <a:pt x="16943" y="810282"/>
                    <a:pt x="50597" y="873617"/>
                  </a:cubicBezTo>
                  <a:cubicBezTo>
                    <a:pt x="54786" y="881103"/>
                    <a:pt x="59662" y="888179"/>
                    <a:pt x="65163" y="894756"/>
                  </a:cubicBezTo>
                  <a:lnTo>
                    <a:pt x="155583" y="1003775"/>
                  </a:lnTo>
                  <a:lnTo>
                    <a:pt x="155583" y="1018003"/>
                  </a:lnTo>
                  <a:cubicBezTo>
                    <a:pt x="155583" y="1034493"/>
                    <a:pt x="168912" y="1047860"/>
                    <a:pt x="185354" y="1047860"/>
                  </a:cubicBezTo>
                  <a:cubicBezTo>
                    <a:pt x="201797" y="1047860"/>
                    <a:pt x="215126" y="1034493"/>
                    <a:pt x="215126" y="1018003"/>
                  </a:cubicBezTo>
                  <a:lnTo>
                    <a:pt x="215126" y="992987"/>
                  </a:lnTo>
                  <a:cubicBezTo>
                    <a:pt x="215122" y="986009"/>
                    <a:pt x="212684" y="979254"/>
                    <a:pt x="208235" y="973889"/>
                  </a:cubicBezTo>
                  <a:lnTo>
                    <a:pt x="111013" y="856650"/>
                  </a:lnTo>
                  <a:cubicBezTo>
                    <a:pt x="107881" y="852951"/>
                    <a:pt x="105097" y="848968"/>
                    <a:pt x="102698" y="844754"/>
                  </a:cubicBezTo>
                  <a:cubicBezTo>
                    <a:pt x="73890" y="790266"/>
                    <a:pt x="59063" y="729443"/>
                    <a:pt x="59553" y="667772"/>
                  </a:cubicBezTo>
                  <a:lnTo>
                    <a:pt x="59553" y="467640"/>
                  </a:lnTo>
                  <a:cubicBezTo>
                    <a:pt x="58487" y="456890"/>
                    <a:pt x="59575" y="446036"/>
                    <a:pt x="62751" y="435714"/>
                  </a:cubicBezTo>
                  <a:cubicBezTo>
                    <a:pt x="64659" y="435071"/>
                    <a:pt x="66674" y="434813"/>
                    <a:pt x="68682" y="434955"/>
                  </a:cubicBezTo>
                  <a:cubicBezTo>
                    <a:pt x="97369" y="445755"/>
                    <a:pt x="119734" y="468858"/>
                    <a:pt x="129649" y="497934"/>
                  </a:cubicBezTo>
                  <a:lnTo>
                    <a:pt x="129649" y="653952"/>
                  </a:lnTo>
                  <a:cubicBezTo>
                    <a:pt x="129649" y="670441"/>
                    <a:pt x="142978" y="683808"/>
                    <a:pt x="159421" y="683808"/>
                  </a:cubicBezTo>
                  <a:cubicBezTo>
                    <a:pt x="175863" y="683808"/>
                    <a:pt x="189192" y="670441"/>
                    <a:pt x="189192" y="653952"/>
                  </a:cubicBezTo>
                  <a:lnTo>
                    <a:pt x="189192" y="92391"/>
                  </a:lnTo>
                  <a:cubicBezTo>
                    <a:pt x="190607" y="72971"/>
                    <a:pt x="207452" y="58378"/>
                    <a:pt x="226817" y="59797"/>
                  </a:cubicBezTo>
                  <a:cubicBezTo>
                    <a:pt x="244213" y="61072"/>
                    <a:pt x="258047" y="74945"/>
                    <a:pt x="259318" y="92391"/>
                  </a:cubicBezTo>
                  <a:lnTo>
                    <a:pt x="259318" y="445917"/>
                  </a:lnTo>
                  <a:cubicBezTo>
                    <a:pt x="259318" y="462406"/>
                    <a:pt x="272647" y="475774"/>
                    <a:pt x="289090" y="475774"/>
                  </a:cubicBezTo>
                  <a:cubicBezTo>
                    <a:pt x="305532" y="475774"/>
                    <a:pt x="318861" y="462406"/>
                    <a:pt x="318861" y="445917"/>
                  </a:cubicBezTo>
                  <a:lnTo>
                    <a:pt x="318861" y="392590"/>
                  </a:lnTo>
                  <a:cubicBezTo>
                    <a:pt x="320267" y="373178"/>
                    <a:pt x="337098" y="358584"/>
                    <a:pt x="356454" y="359994"/>
                  </a:cubicBezTo>
                  <a:cubicBezTo>
                    <a:pt x="373855" y="361261"/>
                    <a:pt x="387694" y="375139"/>
                    <a:pt x="388957" y="392590"/>
                  </a:cubicBezTo>
                  <a:lnTo>
                    <a:pt x="388957" y="471927"/>
                  </a:lnTo>
                  <a:cubicBezTo>
                    <a:pt x="388957" y="488417"/>
                    <a:pt x="402286" y="501784"/>
                    <a:pt x="418729" y="501784"/>
                  </a:cubicBezTo>
                  <a:cubicBezTo>
                    <a:pt x="435171" y="501784"/>
                    <a:pt x="448500" y="488417"/>
                    <a:pt x="448500" y="471927"/>
                  </a:cubicBezTo>
                  <a:lnTo>
                    <a:pt x="448500" y="442625"/>
                  </a:lnTo>
                  <a:cubicBezTo>
                    <a:pt x="449908" y="423213"/>
                    <a:pt x="466741" y="408621"/>
                    <a:pt x="486098" y="410033"/>
                  </a:cubicBezTo>
                  <a:cubicBezTo>
                    <a:pt x="503496" y="411302"/>
                    <a:pt x="517332" y="425178"/>
                    <a:pt x="518597" y="442625"/>
                  </a:cubicBezTo>
                  <a:lnTo>
                    <a:pt x="518597" y="523943"/>
                  </a:lnTo>
                  <a:cubicBezTo>
                    <a:pt x="518597" y="540432"/>
                    <a:pt x="531926" y="553799"/>
                    <a:pt x="548369" y="553799"/>
                  </a:cubicBezTo>
                  <a:cubicBezTo>
                    <a:pt x="564811" y="553799"/>
                    <a:pt x="578140" y="540432"/>
                    <a:pt x="578140" y="523943"/>
                  </a:cubicBezTo>
                  <a:lnTo>
                    <a:pt x="578140" y="492658"/>
                  </a:lnTo>
                  <a:cubicBezTo>
                    <a:pt x="579557" y="473238"/>
                    <a:pt x="596404" y="458647"/>
                    <a:pt x="615769" y="460069"/>
                  </a:cubicBezTo>
                  <a:cubicBezTo>
                    <a:pt x="633162" y="461345"/>
                    <a:pt x="646993" y="475215"/>
                    <a:pt x="648265" y="492658"/>
                  </a:cubicBezTo>
                  <a:lnTo>
                    <a:pt x="648266" y="667774"/>
                  </a:lnTo>
                  <a:cubicBezTo>
                    <a:pt x="647306" y="752008"/>
                    <a:pt x="629531" y="835195"/>
                    <a:pt x="595991" y="912428"/>
                  </a:cubicBezTo>
                  <a:cubicBezTo>
                    <a:pt x="593367" y="918667"/>
                    <a:pt x="589914" y="924522"/>
                    <a:pt x="585728" y="929835"/>
                  </a:cubicBezTo>
                  <a:lnTo>
                    <a:pt x="550840" y="974619"/>
                  </a:lnTo>
                  <a:cubicBezTo>
                    <a:pt x="546749" y="979863"/>
                    <a:pt x="544528" y="986330"/>
                    <a:pt x="544531" y="992988"/>
                  </a:cubicBezTo>
                  <a:lnTo>
                    <a:pt x="544531" y="1018003"/>
                  </a:lnTo>
                  <a:cubicBezTo>
                    <a:pt x="544531" y="1034493"/>
                    <a:pt x="557860" y="1047860"/>
                    <a:pt x="574302" y="1047860"/>
                  </a:cubicBezTo>
                  <a:cubicBezTo>
                    <a:pt x="590745" y="1047860"/>
                    <a:pt x="604074" y="1034493"/>
                    <a:pt x="604074" y="1018003"/>
                  </a:cubicBezTo>
                  <a:lnTo>
                    <a:pt x="604074" y="1003279"/>
                  </a:lnTo>
                  <a:lnTo>
                    <a:pt x="632624" y="966629"/>
                  </a:lnTo>
                  <a:cubicBezTo>
                    <a:pt x="640135" y="957063"/>
                    <a:pt x="646316" y="946519"/>
                    <a:pt x="650999" y="935286"/>
                  </a:cubicBezTo>
                  <a:cubicBezTo>
                    <a:pt x="687570" y="850817"/>
                    <a:pt x="706887" y="759854"/>
                    <a:pt x="707808" y="667771"/>
                  </a:cubicBezTo>
                  <a:lnTo>
                    <a:pt x="707808" y="492657"/>
                  </a:lnTo>
                  <a:cubicBezTo>
                    <a:pt x="707053" y="440974"/>
                    <a:pt x="664739" y="399649"/>
                    <a:pt x="613202" y="400259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7" name="Graphic 56">
            <a:extLst>
              <a:ext uri="{FF2B5EF4-FFF2-40B4-BE49-F238E27FC236}">
                <a16:creationId xmlns:a16="http://schemas.microsoft.com/office/drawing/2014/main" id="{CACD3B39-9486-4D43-ACC1-A8E131167C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453" y="7813026"/>
            <a:ext cx="279030" cy="279030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B9815EED-2323-AF4A-9C31-460541BB1E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3749" y="7791694"/>
            <a:ext cx="321661" cy="396715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68F10660-012B-1944-B84B-1DBAFF86954E}"/>
              </a:ext>
            </a:extLst>
          </p:cNvPr>
          <p:cNvGrpSpPr/>
          <p:nvPr userDrawn="1"/>
        </p:nvGrpSpPr>
        <p:grpSpPr>
          <a:xfrm>
            <a:off x="1624650" y="7820046"/>
            <a:ext cx="373738" cy="219650"/>
            <a:chOff x="1576773" y="6024452"/>
            <a:chExt cx="965813" cy="567621"/>
          </a:xfrm>
        </p:grpSpPr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9F1A15AE-41A0-3B41-9F54-223DCC429FBF}"/>
                </a:ext>
              </a:extLst>
            </p:cNvPr>
            <p:cNvSpPr/>
            <p:nvPr/>
          </p:nvSpPr>
          <p:spPr>
            <a:xfrm>
              <a:off x="1631703" y="6340560"/>
              <a:ext cx="71850" cy="166310"/>
            </a:xfrm>
            <a:custGeom>
              <a:avLst/>
              <a:gdLst>
                <a:gd name="connsiteX0" fmla="*/ 60303 w 57150"/>
                <a:gd name="connsiteY0" fmla="*/ 139389 h 132283"/>
                <a:gd name="connsiteX1" fmla="*/ 0 w 57150"/>
                <a:gd name="connsiteY1" fmla="*/ 0 h 13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132283">
                  <a:moveTo>
                    <a:pt x="60303" y="139389"/>
                  </a:moveTo>
                  <a:lnTo>
                    <a:pt x="0" y="0"/>
                  </a:lnTo>
                </a:path>
              </a:pathLst>
            </a:custGeom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2ABB666F-3B7C-CB48-8DDD-0909DE9EB52B}"/>
                </a:ext>
              </a:extLst>
            </p:cNvPr>
            <p:cNvSpPr/>
            <p:nvPr/>
          </p:nvSpPr>
          <p:spPr>
            <a:xfrm>
              <a:off x="1576773" y="6244782"/>
              <a:ext cx="718504" cy="332619"/>
            </a:xfrm>
            <a:custGeom>
              <a:avLst/>
              <a:gdLst>
                <a:gd name="connsiteX0" fmla="*/ 334575 w 571500"/>
                <a:gd name="connsiteY0" fmla="*/ 271677 h 264566"/>
                <a:gd name="connsiteX1" fmla="*/ 56960 w 571500"/>
                <a:gd name="connsiteY1" fmla="*/ 243331 h 264566"/>
                <a:gd name="connsiteX2" fmla="*/ 0 w 571500"/>
                <a:gd name="connsiteY2" fmla="*/ 103451 h 264566"/>
                <a:gd name="connsiteX3" fmla="*/ 193043 w 571500"/>
                <a:gd name="connsiteY3" fmla="*/ 998 h 264566"/>
                <a:gd name="connsiteX4" fmla="*/ 386677 w 571500"/>
                <a:gd name="connsiteY4" fmla="*/ 62840 h 264566"/>
                <a:gd name="connsiteX5" fmla="*/ 562775 w 571500"/>
                <a:gd name="connsiteY5" fmla="*/ 114979 h 264566"/>
                <a:gd name="connsiteX6" fmla="*/ 420443 w 571500"/>
                <a:gd name="connsiteY6" fmla="*/ 183180 h 264566"/>
                <a:gd name="connsiteX7" fmla="*/ 330860 w 571500"/>
                <a:gd name="connsiteY7" fmla="*/ 152991 h 26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0" h="264566">
                  <a:moveTo>
                    <a:pt x="334575" y="271677"/>
                  </a:moveTo>
                  <a:cubicBezTo>
                    <a:pt x="261747" y="257618"/>
                    <a:pt x="143323" y="161448"/>
                    <a:pt x="56960" y="243331"/>
                  </a:cubicBezTo>
                  <a:lnTo>
                    <a:pt x="0" y="103451"/>
                  </a:lnTo>
                  <a:cubicBezTo>
                    <a:pt x="0" y="103451"/>
                    <a:pt x="148028" y="7857"/>
                    <a:pt x="193043" y="998"/>
                  </a:cubicBezTo>
                  <a:cubicBezTo>
                    <a:pt x="238039" y="-5891"/>
                    <a:pt x="317116" y="23769"/>
                    <a:pt x="386677" y="62840"/>
                  </a:cubicBezTo>
                  <a:cubicBezTo>
                    <a:pt x="456257" y="101901"/>
                    <a:pt x="515693" y="75284"/>
                    <a:pt x="562775" y="114979"/>
                  </a:cubicBezTo>
                  <a:cubicBezTo>
                    <a:pt x="609867" y="154673"/>
                    <a:pt x="452638" y="189794"/>
                    <a:pt x="420443" y="183180"/>
                  </a:cubicBezTo>
                  <a:cubicBezTo>
                    <a:pt x="388239" y="176547"/>
                    <a:pt x="360683" y="150270"/>
                    <a:pt x="330860" y="152991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CD2E99D-615B-1A44-915B-DF61E9DF9AC0}"/>
                </a:ext>
              </a:extLst>
            </p:cNvPr>
            <p:cNvSpPr/>
            <p:nvPr/>
          </p:nvSpPr>
          <p:spPr>
            <a:xfrm>
              <a:off x="2039633" y="6271332"/>
              <a:ext cx="502953" cy="320741"/>
            </a:xfrm>
            <a:custGeom>
              <a:avLst/>
              <a:gdLst>
                <a:gd name="connsiteX0" fmla="*/ 207978 w 400050"/>
                <a:gd name="connsiteY0" fmla="*/ 108573 h 255117"/>
                <a:gd name="connsiteX1" fmla="*/ 386686 w 400050"/>
                <a:gd name="connsiteY1" fmla="*/ 8227 h 255117"/>
                <a:gd name="connsiteX2" fmla="*/ 404774 w 400050"/>
                <a:gd name="connsiteY2" fmla="*/ 55187 h 255117"/>
                <a:gd name="connsiteX3" fmla="*/ 255241 w 400050"/>
                <a:gd name="connsiteY3" fmla="*/ 171596 h 255117"/>
                <a:gd name="connsiteX4" fmla="*/ 0 w 400050"/>
                <a:gd name="connsiteY4" fmla="*/ 255237 h 25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255117">
                  <a:moveTo>
                    <a:pt x="207978" y="108573"/>
                  </a:moveTo>
                  <a:cubicBezTo>
                    <a:pt x="207978" y="108573"/>
                    <a:pt x="360559" y="-35380"/>
                    <a:pt x="386686" y="8227"/>
                  </a:cubicBezTo>
                  <a:cubicBezTo>
                    <a:pt x="386686" y="8227"/>
                    <a:pt x="394125" y="13839"/>
                    <a:pt x="404774" y="55187"/>
                  </a:cubicBezTo>
                  <a:cubicBezTo>
                    <a:pt x="404774" y="55187"/>
                    <a:pt x="298133" y="126119"/>
                    <a:pt x="255241" y="171596"/>
                  </a:cubicBezTo>
                  <a:cubicBezTo>
                    <a:pt x="164401" y="267899"/>
                    <a:pt x="43739" y="261445"/>
                    <a:pt x="0" y="255237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40CF574-7204-074A-ACCA-FDC4EAE41392}"/>
                </a:ext>
              </a:extLst>
            </p:cNvPr>
            <p:cNvSpPr/>
            <p:nvPr/>
          </p:nvSpPr>
          <p:spPr>
            <a:xfrm>
              <a:off x="1880065" y="6434302"/>
              <a:ext cx="47900" cy="11880"/>
            </a:xfrm>
            <a:custGeom>
              <a:avLst/>
              <a:gdLst>
                <a:gd name="connsiteX0" fmla="*/ 0 w 38100"/>
                <a:gd name="connsiteY0" fmla="*/ 593 h 0"/>
                <a:gd name="connsiteX1" fmla="*/ 42767 w 38100"/>
                <a:gd name="connsiteY1" fmla="*/ 81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>
                  <a:moveTo>
                    <a:pt x="0" y="593"/>
                  </a:moveTo>
                  <a:cubicBezTo>
                    <a:pt x="24698" y="-862"/>
                    <a:pt x="42767" y="819"/>
                    <a:pt x="42767" y="819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F862F81C-F4E5-614A-B61C-56EF94342D51}"/>
                </a:ext>
              </a:extLst>
            </p:cNvPr>
            <p:cNvSpPr/>
            <p:nvPr/>
          </p:nvSpPr>
          <p:spPr>
            <a:xfrm>
              <a:off x="2211379" y="6024452"/>
              <a:ext cx="215551" cy="213826"/>
            </a:xfrm>
            <a:custGeom>
              <a:avLst/>
              <a:gdLst>
                <a:gd name="connsiteX0" fmla="*/ 177965 w 171450"/>
                <a:gd name="connsiteY0" fmla="*/ 0 h 170078"/>
                <a:gd name="connsiteX1" fmla="*/ 0 w 171450"/>
                <a:gd name="connsiteY1" fmla="*/ 174378 h 170078"/>
                <a:gd name="connsiteX2" fmla="*/ 177965 w 171450"/>
                <a:gd name="connsiteY2" fmla="*/ 0 h 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170078">
                  <a:moveTo>
                    <a:pt x="177965" y="0"/>
                  </a:moveTo>
                  <a:cubicBezTo>
                    <a:pt x="16383" y="13002"/>
                    <a:pt x="0" y="174378"/>
                    <a:pt x="0" y="174378"/>
                  </a:cubicBezTo>
                  <a:cubicBezTo>
                    <a:pt x="180146" y="204699"/>
                    <a:pt x="177965" y="0"/>
                    <a:pt x="177965" y="0"/>
                  </a:cubicBezTo>
                  <a:close/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2C360470-708C-C547-9DAE-60BDF37A82A8}"/>
                </a:ext>
              </a:extLst>
            </p:cNvPr>
            <p:cNvSpPr/>
            <p:nvPr/>
          </p:nvSpPr>
          <p:spPr>
            <a:xfrm>
              <a:off x="1992488" y="6083647"/>
              <a:ext cx="155676" cy="154430"/>
            </a:xfrm>
            <a:custGeom>
              <a:avLst/>
              <a:gdLst>
                <a:gd name="connsiteX0" fmla="*/ 0 w 123825"/>
                <a:gd name="connsiteY0" fmla="*/ 0 h 122834"/>
                <a:gd name="connsiteX1" fmla="*/ 132998 w 123825"/>
                <a:gd name="connsiteY1" fmla="*/ 128107 h 122834"/>
                <a:gd name="connsiteX2" fmla="*/ 0 w 123825"/>
                <a:gd name="connsiteY2" fmla="*/ 0 h 12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22834">
                  <a:moveTo>
                    <a:pt x="0" y="0"/>
                  </a:moveTo>
                  <a:cubicBezTo>
                    <a:pt x="118710" y="9553"/>
                    <a:pt x="132998" y="128107"/>
                    <a:pt x="132998" y="128107"/>
                  </a:cubicBezTo>
                  <a:cubicBezTo>
                    <a:pt x="638" y="150387"/>
                    <a:pt x="0" y="0"/>
                    <a:pt x="0" y="0"/>
                  </a:cubicBezTo>
                  <a:close/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aphic 69">
            <a:extLst>
              <a:ext uri="{FF2B5EF4-FFF2-40B4-BE49-F238E27FC236}">
                <a16:creationId xmlns:a16="http://schemas.microsoft.com/office/drawing/2014/main" id="{6345A3ED-722E-6340-9C05-0D31A658A9E2}"/>
              </a:ext>
            </a:extLst>
          </p:cNvPr>
          <p:cNvGrpSpPr/>
          <p:nvPr userDrawn="1"/>
        </p:nvGrpSpPr>
        <p:grpSpPr>
          <a:xfrm>
            <a:off x="2072957" y="7771384"/>
            <a:ext cx="307664" cy="384580"/>
            <a:chOff x="4201292" y="3492920"/>
            <a:chExt cx="1161008" cy="1451260"/>
          </a:xfrm>
          <a:solidFill>
            <a:schemeClr val="bg1"/>
          </a:solidFill>
        </p:grpSpPr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C1164D3F-2DC2-604E-B531-694847DA35E0}"/>
                </a:ext>
              </a:extLst>
            </p:cNvPr>
            <p:cNvSpPr/>
            <p:nvPr/>
          </p:nvSpPr>
          <p:spPr>
            <a:xfrm>
              <a:off x="4285008" y="3492601"/>
              <a:ext cx="979601" cy="1161008"/>
            </a:xfrm>
            <a:custGeom>
              <a:avLst/>
              <a:gdLst>
                <a:gd name="connsiteX0" fmla="*/ 990434 w 979600"/>
                <a:gd name="connsiteY0" fmla="*/ 691105 h 1161008"/>
                <a:gd name="connsiteX1" fmla="*/ 851917 w 979600"/>
                <a:gd name="connsiteY1" fmla="*/ 302406 h 1161008"/>
                <a:gd name="connsiteX2" fmla="*/ 851864 w 979600"/>
                <a:gd name="connsiteY2" fmla="*/ 302450 h 1161008"/>
                <a:gd name="connsiteX3" fmla="*/ 436450 w 979600"/>
                <a:gd name="connsiteY3" fmla="*/ 0 h 1161008"/>
                <a:gd name="connsiteX4" fmla="*/ 0 w 979600"/>
                <a:gd name="connsiteY4" fmla="*/ 436450 h 1161008"/>
                <a:gd name="connsiteX5" fmla="*/ 218761 w 979600"/>
                <a:gd name="connsiteY5" fmla="*/ 814810 h 1161008"/>
                <a:gd name="connsiteX6" fmla="*/ 218761 w 979600"/>
                <a:gd name="connsiteY6" fmla="*/ 1161645 h 1161008"/>
                <a:gd name="connsiteX7" fmla="*/ 654139 w 979600"/>
                <a:gd name="connsiteY7" fmla="*/ 1161645 h 1161008"/>
                <a:gd name="connsiteX8" fmla="*/ 654139 w 979600"/>
                <a:gd name="connsiteY8" fmla="*/ 1058292 h 1161008"/>
                <a:gd name="connsiteX9" fmla="*/ 681864 w 979600"/>
                <a:gd name="connsiteY9" fmla="*/ 1060559 h 1161008"/>
                <a:gd name="connsiteX10" fmla="*/ 733487 w 979600"/>
                <a:gd name="connsiteY10" fmla="*/ 1060559 h 1161008"/>
                <a:gd name="connsiteX11" fmla="*/ 896754 w 979600"/>
                <a:gd name="connsiteY11" fmla="*/ 897292 h 1161008"/>
                <a:gd name="connsiteX12" fmla="*/ 896754 w 979600"/>
                <a:gd name="connsiteY12" fmla="*/ 763787 h 1161008"/>
                <a:gd name="connsiteX13" fmla="*/ 939165 w 979600"/>
                <a:gd name="connsiteY13" fmla="*/ 763787 h 1161008"/>
                <a:gd name="connsiteX14" fmla="*/ 983631 w 979600"/>
                <a:gd name="connsiteY14" fmla="*/ 740739 h 1161008"/>
                <a:gd name="connsiteX15" fmla="*/ 990434 w 979600"/>
                <a:gd name="connsiteY15" fmla="*/ 691105 h 1161008"/>
                <a:gd name="connsiteX16" fmla="*/ 953975 w 979600"/>
                <a:gd name="connsiteY16" fmla="*/ 719840 h 1161008"/>
                <a:gd name="connsiteX17" fmla="*/ 939165 w 979600"/>
                <a:gd name="connsiteY17" fmla="*/ 727511 h 1161008"/>
                <a:gd name="connsiteX18" fmla="*/ 860472 w 979600"/>
                <a:gd name="connsiteY18" fmla="*/ 727511 h 1161008"/>
                <a:gd name="connsiteX19" fmla="*/ 860472 w 979600"/>
                <a:gd name="connsiteY19" fmla="*/ 897298 h 1161008"/>
                <a:gd name="connsiteX20" fmla="*/ 733487 w 979600"/>
                <a:gd name="connsiteY20" fmla="*/ 1024283 h 1161008"/>
                <a:gd name="connsiteX21" fmla="*/ 681864 w 979600"/>
                <a:gd name="connsiteY21" fmla="*/ 1024283 h 1161008"/>
                <a:gd name="connsiteX22" fmla="*/ 641455 w 979600"/>
                <a:gd name="connsiteY22" fmla="*/ 1018064 h 1161008"/>
                <a:gd name="connsiteX23" fmla="*/ 617858 w 979600"/>
                <a:gd name="connsiteY23" fmla="*/ 1010607 h 1161008"/>
                <a:gd name="connsiteX24" fmla="*/ 617858 w 979600"/>
                <a:gd name="connsiteY24" fmla="*/ 1125369 h 1161008"/>
                <a:gd name="connsiteX25" fmla="*/ 255043 w 979600"/>
                <a:gd name="connsiteY25" fmla="*/ 1125369 h 1161008"/>
                <a:gd name="connsiteX26" fmla="*/ 255043 w 979600"/>
                <a:gd name="connsiteY26" fmla="*/ 793393 h 1161008"/>
                <a:gd name="connsiteX27" fmla="*/ 245564 w 979600"/>
                <a:gd name="connsiteY27" fmla="*/ 788237 h 1161008"/>
                <a:gd name="connsiteX28" fmla="*/ 36282 w 979600"/>
                <a:gd name="connsiteY28" fmla="*/ 436450 h 1161008"/>
                <a:gd name="connsiteX29" fmla="*/ 436450 w 979600"/>
                <a:gd name="connsiteY29" fmla="*/ 36282 h 1161008"/>
                <a:gd name="connsiteX30" fmla="*/ 817707 w 979600"/>
                <a:gd name="connsiteY30" fmla="*/ 314726 h 1161008"/>
                <a:gd name="connsiteX31" fmla="*/ 824298 w 979600"/>
                <a:gd name="connsiteY31" fmla="*/ 333008 h 1161008"/>
                <a:gd name="connsiteX32" fmla="*/ 956243 w 979600"/>
                <a:gd name="connsiteY32" fmla="*/ 703273 h 1161008"/>
                <a:gd name="connsiteX33" fmla="*/ 953975 w 979600"/>
                <a:gd name="connsiteY33" fmla="*/ 719840 h 116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79600" h="1161008">
                  <a:moveTo>
                    <a:pt x="990434" y="691105"/>
                  </a:moveTo>
                  <a:cubicBezTo>
                    <a:pt x="990434" y="691105"/>
                    <a:pt x="852496" y="304023"/>
                    <a:pt x="851917" y="302406"/>
                  </a:cubicBezTo>
                  <a:cubicBezTo>
                    <a:pt x="851917" y="302406"/>
                    <a:pt x="919005" y="489013"/>
                    <a:pt x="851864" y="302450"/>
                  </a:cubicBezTo>
                  <a:cubicBezTo>
                    <a:pt x="784724" y="115887"/>
                    <a:pt x="625546" y="0"/>
                    <a:pt x="436450" y="0"/>
                  </a:cubicBezTo>
                  <a:cubicBezTo>
                    <a:pt x="195793" y="0"/>
                    <a:pt x="0" y="195793"/>
                    <a:pt x="0" y="436450"/>
                  </a:cubicBezTo>
                  <a:cubicBezTo>
                    <a:pt x="0" y="592923"/>
                    <a:pt x="83547" y="736897"/>
                    <a:pt x="218761" y="814810"/>
                  </a:cubicBezTo>
                  <a:lnTo>
                    <a:pt x="218761" y="1161645"/>
                  </a:lnTo>
                  <a:lnTo>
                    <a:pt x="654139" y="1161645"/>
                  </a:lnTo>
                  <a:lnTo>
                    <a:pt x="654139" y="1058292"/>
                  </a:lnTo>
                  <a:cubicBezTo>
                    <a:pt x="663280" y="1059797"/>
                    <a:pt x="672545" y="1060559"/>
                    <a:pt x="681864" y="1060559"/>
                  </a:cubicBezTo>
                  <a:lnTo>
                    <a:pt x="733487" y="1060559"/>
                  </a:lnTo>
                  <a:cubicBezTo>
                    <a:pt x="823518" y="1060559"/>
                    <a:pt x="896754" y="987323"/>
                    <a:pt x="896754" y="897292"/>
                  </a:cubicBezTo>
                  <a:lnTo>
                    <a:pt x="896754" y="763787"/>
                  </a:lnTo>
                  <a:lnTo>
                    <a:pt x="939165" y="763787"/>
                  </a:lnTo>
                  <a:cubicBezTo>
                    <a:pt x="956827" y="763787"/>
                    <a:pt x="973444" y="755178"/>
                    <a:pt x="983631" y="740739"/>
                  </a:cubicBezTo>
                  <a:cubicBezTo>
                    <a:pt x="993819" y="726301"/>
                    <a:pt x="996350" y="707740"/>
                    <a:pt x="990434" y="691105"/>
                  </a:cubicBezTo>
                  <a:close/>
                  <a:moveTo>
                    <a:pt x="953975" y="719840"/>
                  </a:moveTo>
                  <a:cubicBezTo>
                    <a:pt x="950537" y="724712"/>
                    <a:pt x="945135" y="727511"/>
                    <a:pt x="939165" y="727511"/>
                  </a:cubicBezTo>
                  <a:lnTo>
                    <a:pt x="860472" y="727511"/>
                  </a:lnTo>
                  <a:lnTo>
                    <a:pt x="860472" y="897298"/>
                  </a:lnTo>
                  <a:cubicBezTo>
                    <a:pt x="860472" y="967310"/>
                    <a:pt x="803499" y="1024283"/>
                    <a:pt x="733487" y="1024283"/>
                  </a:cubicBezTo>
                  <a:lnTo>
                    <a:pt x="681864" y="1024283"/>
                  </a:lnTo>
                  <a:cubicBezTo>
                    <a:pt x="668135" y="1024283"/>
                    <a:pt x="654546" y="1022193"/>
                    <a:pt x="641455" y="1018064"/>
                  </a:cubicBezTo>
                  <a:lnTo>
                    <a:pt x="617858" y="1010607"/>
                  </a:lnTo>
                  <a:lnTo>
                    <a:pt x="617858" y="1125369"/>
                  </a:lnTo>
                  <a:lnTo>
                    <a:pt x="255043" y="1125369"/>
                  </a:lnTo>
                  <a:lnTo>
                    <a:pt x="255043" y="793393"/>
                  </a:lnTo>
                  <a:lnTo>
                    <a:pt x="245564" y="788237"/>
                  </a:lnTo>
                  <a:cubicBezTo>
                    <a:pt x="116471" y="718049"/>
                    <a:pt x="36282" y="583252"/>
                    <a:pt x="36282" y="436450"/>
                  </a:cubicBezTo>
                  <a:cubicBezTo>
                    <a:pt x="36282" y="215793"/>
                    <a:pt x="215793" y="36282"/>
                    <a:pt x="436450" y="36282"/>
                  </a:cubicBezTo>
                  <a:cubicBezTo>
                    <a:pt x="612454" y="36282"/>
                    <a:pt x="754976" y="140379"/>
                    <a:pt x="817707" y="314726"/>
                  </a:cubicBezTo>
                  <a:cubicBezTo>
                    <a:pt x="820064" y="321264"/>
                    <a:pt x="822260" y="327339"/>
                    <a:pt x="824298" y="333008"/>
                  </a:cubicBezTo>
                  <a:lnTo>
                    <a:pt x="956243" y="703273"/>
                  </a:lnTo>
                  <a:cubicBezTo>
                    <a:pt x="958262" y="708908"/>
                    <a:pt x="957429" y="714951"/>
                    <a:pt x="953975" y="719840"/>
                  </a:cubicBezTo>
                  <a:close/>
                </a:path>
              </a:pathLst>
            </a:custGeom>
            <a:grpFill/>
            <a:ln w="180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9F6717B6-CE00-CF4D-9063-A7BE575601E1}"/>
                </a:ext>
              </a:extLst>
            </p:cNvPr>
            <p:cNvSpPr/>
            <p:nvPr/>
          </p:nvSpPr>
          <p:spPr>
            <a:xfrm>
              <a:off x="4565752" y="3818790"/>
              <a:ext cx="380956" cy="362815"/>
            </a:xfrm>
            <a:custGeom>
              <a:avLst/>
              <a:gdLst>
                <a:gd name="connsiteX0" fmla="*/ 286959 w 380955"/>
                <a:gd name="connsiteY0" fmla="*/ 36282 h 362815"/>
                <a:gd name="connsiteX1" fmla="*/ 359524 w 380955"/>
                <a:gd name="connsiteY1" fmla="*/ 108846 h 362815"/>
                <a:gd name="connsiteX2" fmla="*/ 201569 w 380955"/>
                <a:gd name="connsiteY2" fmla="*/ 309260 h 362815"/>
                <a:gd name="connsiteX3" fmla="*/ 200738 w 380955"/>
                <a:gd name="connsiteY3" fmla="*/ 309995 h 362815"/>
                <a:gd name="connsiteX4" fmla="*/ 199953 w 380955"/>
                <a:gd name="connsiteY4" fmla="*/ 310780 h 362815"/>
                <a:gd name="connsiteX5" fmla="*/ 197903 w 380955"/>
                <a:gd name="connsiteY5" fmla="*/ 312834 h 362815"/>
                <a:gd name="connsiteX6" fmla="*/ 195851 w 380955"/>
                <a:gd name="connsiteY6" fmla="*/ 310782 h 362815"/>
                <a:gd name="connsiteX7" fmla="*/ 195066 w 380955"/>
                <a:gd name="connsiteY7" fmla="*/ 309996 h 362815"/>
                <a:gd name="connsiteX8" fmla="*/ 194235 w 380955"/>
                <a:gd name="connsiteY8" fmla="*/ 309262 h 362815"/>
                <a:gd name="connsiteX9" fmla="*/ 36280 w 380955"/>
                <a:gd name="connsiteY9" fmla="*/ 108848 h 362815"/>
                <a:gd name="connsiteX10" fmla="*/ 108845 w 380955"/>
                <a:gd name="connsiteY10" fmla="*/ 36283 h 362815"/>
                <a:gd name="connsiteX11" fmla="*/ 170204 w 380955"/>
                <a:gd name="connsiteY11" fmla="*/ 64998 h 362815"/>
                <a:gd name="connsiteX12" fmla="*/ 197903 w 380955"/>
                <a:gd name="connsiteY12" fmla="*/ 97728 h 362815"/>
                <a:gd name="connsiteX13" fmla="*/ 225600 w 380955"/>
                <a:gd name="connsiteY13" fmla="*/ 64997 h 362815"/>
                <a:gd name="connsiteX14" fmla="*/ 286959 w 380955"/>
                <a:gd name="connsiteY14" fmla="*/ 36282 h 362815"/>
                <a:gd name="connsiteX15" fmla="*/ 286959 w 380955"/>
                <a:gd name="connsiteY15" fmla="*/ 0 h 362815"/>
                <a:gd name="connsiteX16" fmla="*/ 197903 w 380955"/>
                <a:gd name="connsiteY16" fmla="*/ 41560 h 362815"/>
                <a:gd name="connsiteX17" fmla="*/ 108846 w 380955"/>
                <a:gd name="connsiteY17" fmla="*/ 0 h 362815"/>
                <a:gd name="connsiteX18" fmla="*/ 0 w 380955"/>
                <a:gd name="connsiteY18" fmla="*/ 108846 h 362815"/>
                <a:gd name="connsiteX19" fmla="*/ 170197 w 380955"/>
                <a:gd name="connsiteY19" fmla="*/ 336435 h 362815"/>
                <a:gd name="connsiteX20" fmla="*/ 197903 w 380955"/>
                <a:gd name="connsiteY20" fmla="*/ 364143 h 362815"/>
                <a:gd name="connsiteX21" fmla="*/ 225609 w 380955"/>
                <a:gd name="connsiteY21" fmla="*/ 336437 h 362815"/>
                <a:gd name="connsiteX22" fmla="*/ 395806 w 380955"/>
                <a:gd name="connsiteY22" fmla="*/ 108848 h 362815"/>
                <a:gd name="connsiteX23" fmla="*/ 286959 w 380955"/>
                <a:gd name="connsiteY23" fmla="*/ 0 h 362815"/>
                <a:gd name="connsiteX24" fmla="*/ 286959 w 380955"/>
                <a:gd name="connsiteY24" fmla="*/ 0 h 36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0955" h="362815">
                  <a:moveTo>
                    <a:pt x="286959" y="36282"/>
                  </a:moveTo>
                  <a:cubicBezTo>
                    <a:pt x="328328" y="36282"/>
                    <a:pt x="359524" y="67478"/>
                    <a:pt x="359524" y="108846"/>
                  </a:cubicBezTo>
                  <a:cubicBezTo>
                    <a:pt x="359524" y="166714"/>
                    <a:pt x="302450" y="220022"/>
                    <a:pt x="201569" y="309260"/>
                  </a:cubicBezTo>
                  <a:lnTo>
                    <a:pt x="200738" y="309995"/>
                  </a:lnTo>
                  <a:lnTo>
                    <a:pt x="199953" y="310780"/>
                  </a:lnTo>
                  <a:lnTo>
                    <a:pt x="197903" y="312834"/>
                  </a:lnTo>
                  <a:lnTo>
                    <a:pt x="195851" y="310782"/>
                  </a:lnTo>
                  <a:lnTo>
                    <a:pt x="195066" y="309996"/>
                  </a:lnTo>
                  <a:lnTo>
                    <a:pt x="194235" y="309262"/>
                  </a:lnTo>
                  <a:cubicBezTo>
                    <a:pt x="93356" y="220022"/>
                    <a:pt x="36280" y="166714"/>
                    <a:pt x="36280" y="108848"/>
                  </a:cubicBezTo>
                  <a:cubicBezTo>
                    <a:pt x="36280" y="67480"/>
                    <a:pt x="67476" y="36283"/>
                    <a:pt x="108845" y="36283"/>
                  </a:cubicBezTo>
                  <a:cubicBezTo>
                    <a:pt x="131705" y="36283"/>
                    <a:pt x="155218" y="47286"/>
                    <a:pt x="170204" y="64998"/>
                  </a:cubicBezTo>
                  <a:lnTo>
                    <a:pt x="197903" y="97728"/>
                  </a:lnTo>
                  <a:lnTo>
                    <a:pt x="225600" y="64997"/>
                  </a:lnTo>
                  <a:cubicBezTo>
                    <a:pt x="240586" y="47284"/>
                    <a:pt x="264098" y="36282"/>
                    <a:pt x="286959" y="36282"/>
                  </a:cubicBezTo>
                  <a:moveTo>
                    <a:pt x="286959" y="0"/>
                  </a:moveTo>
                  <a:cubicBezTo>
                    <a:pt x="253316" y="0"/>
                    <a:pt x="219672" y="15831"/>
                    <a:pt x="197903" y="41560"/>
                  </a:cubicBezTo>
                  <a:cubicBezTo>
                    <a:pt x="176134" y="15833"/>
                    <a:pt x="142490" y="0"/>
                    <a:pt x="108846" y="0"/>
                  </a:cubicBezTo>
                  <a:cubicBezTo>
                    <a:pt x="47496" y="0"/>
                    <a:pt x="0" y="47496"/>
                    <a:pt x="0" y="108846"/>
                  </a:cubicBezTo>
                  <a:cubicBezTo>
                    <a:pt x="0" y="184049"/>
                    <a:pt x="67288" y="245399"/>
                    <a:pt x="170197" y="336435"/>
                  </a:cubicBezTo>
                  <a:lnTo>
                    <a:pt x="197903" y="364143"/>
                  </a:lnTo>
                  <a:lnTo>
                    <a:pt x="225609" y="336437"/>
                  </a:lnTo>
                  <a:cubicBezTo>
                    <a:pt x="328518" y="245401"/>
                    <a:pt x="395806" y="184051"/>
                    <a:pt x="395806" y="108848"/>
                  </a:cubicBezTo>
                  <a:cubicBezTo>
                    <a:pt x="395806" y="47498"/>
                    <a:pt x="348310" y="0"/>
                    <a:pt x="286959" y="0"/>
                  </a:cubicBezTo>
                  <a:lnTo>
                    <a:pt x="286959" y="0"/>
                  </a:lnTo>
                  <a:close/>
                </a:path>
              </a:pathLst>
            </a:custGeom>
            <a:grpFill/>
            <a:ln w="180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9CDA69BC-7C89-E847-8975-228899D0947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405" y="7813026"/>
            <a:ext cx="262739" cy="262739"/>
          </a:xfrm>
          <a:prstGeom prst="rect">
            <a:avLst/>
          </a:prstGeom>
        </p:spPr>
      </p:pic>
      <p:sp>
        <p:nvSpPr>
          <p:cNvPr id="71" name="Graphic 79">
            <a:extLst>
              <a:ext uri="{FF2B5EF4-FFF2-40B4-BE49-F238E27FC236}">
                <a16:creationId xmlns:a16="http://schemas.microsoft.com/office/drawing/2014/main" id="{8E42D176-9B33-624C-9443-C1B7F2E4C61F}"/>
              </a:ext>
            </a:extLst>
          </p:cNvPr>
          <p:cNvSpPr/>
          <p:nvPr userDrawn="1"/>
        </p:nvSpPr>
        <p:spPr>
          <a:xfrm>
            <a:off x="2981311" y="7826783"/>
            <a:ext cx="244468" cy="254199"/>
          </a:xfrm>
          <a:custGeom>
            <a:avLst/>
            <a:gdLst>
              <a:gd name="connsiteX0" fmla="*/ 794385 w 790575"/>
              <a:gd name="connsiteY0" fmla="*/ 428976 h 822045"/>
              <a:gd name="connsiteX1" fmla="*/ 394335 w 790575"/>
              <a:gd name="connsiteY1" fmla="*/ 825825 h 822045"/>
              <a:gd name="connsiteX2" fmla="*/ 381000 w 790575"/>
              <a:gd name="connsiteY2" fmla="*/ 831494 h 822045"/>
              <a:gd name="connsiteX3" fmla="*/ 367665 w 790575"/>
              <a:gd name="connsiteY3" fmla="*/ 825825 h 822045"/>
              <a:gd name="connsiteX4" fmla="*/ 367665 w 790575"/>
              <a:gd name="connsiteY4" fmla="*/ 799368 h 822045"/>
              <a:gd name="connsiteX5" fmla="*/ 754380 w 790575"/>
              <a:gd name="connsiteY5" fmla="*/ 415747 h 822045"/>
              <a:gd name="connsiteX6" fmla="*/ 367665 w 790575"/>
              <a:gd name="connsiteY6" fmla="*/ 32126 h 822045"/>
              <a:gd name="connsiteX7" fmla="*/ 367665 w 790575"/>
              <a:gd name="connsiteY7" fmla="*/ 5669 h 822045"/>
              <a:gd name="connsiteX8" fmla="*/ 394335 w 790575"/>
              <a:gd name="connsiteY8" fmla="*/ 5669 h 822045"/>
              <a:gd name="connsiteX9" fmla="*/ 794385 w 790575"/>
              <a:gd name="connsiteY9" fmla="*/ 402519 h 822045"/>
              <a:gd name="connsiteX10" fmla="*/ 794385 w 790575"/>
              <a:gd name="connsiteY10" fmla="*/ 428976 h 822045"/>
              <a:gd name="connsiteX11" fmla="*/ 432435 w 790575"/>
              <a:gd name="connsiteY11" fmla="*/ 402519 h 822045"/>
              <a:gd name="connsiteX12" fmla="*/ 32385 w 790575"/>
              <a:gd name="connsiteY12" fmla="*/ 5669 h 822045"/>
              <a:gd name="connsiteX13" fmla="*/ 5715 w 790575"/>
              <a:gd name="connsiteY13" fmla="*/ 5669 h 822045"/>
              <a:gd name="connsiteX14" fmla="*/ 5715 w 790575"/>
              <a:gd name="connsiteY14" fmla="*/ 32126 h 822045"/>
              <a:gd name="connsiteX15" fmla="*/ 392430 w 790575"/>
              <a:gd name="connsiteY15" fmla="*/ 415747 h 822045"/>
              <a:gd name="connsiteX16" fmla="*/ 5715 w 790575"/>
              <a:gd name="connsiteY16" fmla="*/ 799368 h 822045"/>
              <a:gd name="connsiteX17" fmla="*/ 5715 w 790575"/>
              <a:gd name="connsiteY17" fmla="*/ 825825 h 822045"/>
              <a:gd name="connsiteX18" fmla="*/ 19050 w 790575"/>
              <a:gd name="connsiteY18" fmla="*/ 831494 h 822045"/>
              <a:gd name="connsiteX19" fmla="*/ 32385 w 790575"/>
              <a:gd name="connsiteY19" fmla="*/ 825825 h 822045"/>
              <a:gd name="connsiteX20" fmla="*/ 432435 w 790575"/>
              <a:gd name="connsiteY20" fmla="*/ 428976 h 822045"/>
              <a:gd name="connsiteX21" fmla="*/ 432435 w 790575"/>
              <a:gd name="connsiteY21" fmla="*/ 402519 h 82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0575" h="822045">
                <a:moveTo>
                  <a:pt x="794385" y="428976"/>
                </a:moveTo>
                <a:lnTo>
                  <a:pt x="394335" y="825825"/>
                </a:lnTo>
                <a:cubicBezTo>
                  <a:pt x="390525" y="829605"/>
                  <a:pt x="385763" y="831494"/>
                  <a:pt x="381000" y="831494"/>
                </a:cubicBezTo>
                <a:cubicBezTo>
                  <a:pt x="376238" y="831494"/>
                  <a:pt x="371475" y="829605"/>
                  <a:pt x="367665" y="825825"/>
                </a:cubicBezTo>
                <a:cubicBezTo>
                  <a:pt x="360045" y="818266"/>
                  <a:pt x="360045" y="806928"/>
                  <a:pt x="367665" y="799368"/>
                </a:cubicBezTo>
                <a:lnTo>
                  <a:pt x="754380" y="415747"/>
                </a:lnTo>
                <a:lnTo>
                  <a:pt x="367665" y="32126"/>
                </a:lnTo>
                <a:cubicBezTo>
                  <a:pt x="360045" y="24567"/>
                  <a:pt x="360045" y="13228"/>
                  <a:pt x="367665" y="5669"/>
                </a:cubicBezTo>
                <a:cubicBezTo>
                  <a:pt x="375285" y="-1890"/>
                  <a:pt x="386715" y="-1890"/>
                  <a:pt x="394335" y="5669"/>
                </a:cubicBezTo>
                <a:lnTo>
                  <a:pt x="794385" y="402519"/>
                </a:lnTo>
                <a:cubicBezTo>
                  <a:pt x="802005" y="410078"/>
                  <a:pt x="802005" y="421416"/>
                  <a:pt x="794385" y="428976"/>
                </a:cubicBezTo>
                <a:close/>
                <a:moveTo>
                  <a:pt x="432435" y="402519"/>
                </a:moveTo>
                <a:lnTo>
                  <a:pt x="32385" y="5669"/>
                </a:lnTo>
                <a:cubicBezTo>
                  <a:pt x="24765" y="-1890"/>
                  <a:pt x="13335" y="-1890"/>
                  <a:pt x="5715" y="5669"/>
                </a:cubicBezTo>
                <a:cubicBezTo>
                  <a:pt x="-1905" y="13228"/>
                  <a:pt x="-1905" y="24567"/>
                  <a:pt x="5715" y="32126"/>
                </a:cubicBezTo>
                <a:lnTo>
                  <a:pt x="392430" y="415747"/>
                </a:lnTo>
                <a:lnTo>
                  <a:pt x="5715" y="799368"/>
                </a:lnTo>
                <a:cubicBezTo>
                  <a:pt x="-1905" y="806928"/>
                  <a:pt x="-1905" y="818266"/>
                  <a:pt x="5715" y="825825"/>
                </a:cubicBezTo>
                <a:cubicBezTo>
                  <a:pt x="9525" y="829605"/>
                  <a:pt x="14287" y="831494"/>
                  <a:pt x="19050" y="831494"/>
                </a:cubicBezTo>
                <a:cubicBezTo>
                  <a:pt x="23812" y="831494"/>
                  <a:pt x="28575" y="829605"/>
                  <a:pt x="32385" y="825825"/>
                </a:cubicBezTo>
                <a:lnTo>
                  <a:pt x="432435" y="428976"/>
                </a:lnTo>
                <a:cubicBezTo>
                  <a:pt x="440055" y="421416"/>
                  <a:pt x="440055" y="410078"/>
                  <a:pt x="432435" y="40251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367975-7968-2B4D-9CC1-89AC9372E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365125"/>
            <a:ext cx="4703914" cy="1652518"/>
          </a:xfrm>
        </p:spPr>
        <p:txBody>
          <a:bodyPr/>
          <a:lstStyle>
            <a:lvl1pPr>
              <a:defRPr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2C05D-CC3E-B74F-8604-CC1B086A75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488" y="2286529"/>
            <a:ext cx="4703762" cy="41100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029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4150-342F-4ED1-B329-0E7A1B0B752F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210E-0CFD-403F-91E0-53D8AA59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350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4150-342F-4ED1-B329-0E7A1B0B752F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210E-0CFD-403F-91E0-53D8AA59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61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4150-342F-4ED1-B329-0E7A1B0B752F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210E-0CFD-403F-91E0-53D8AA59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133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4150-342F-4ED1-B329-0E7A1B0B752F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210E-0CFD-403F-91E0-53D8AA59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72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4150-342F-4ED1-B329-0E7A1B0B752F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210E-0CFD-403F-91E0-53D8AA59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088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4150-342F-4ED1-B329-0E7A1B0B752F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210E-0CFD-403F-91E0-53D8AA59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487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94150-342F-4ED1-B329-0E7A1B0B752F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A210E-0CFD-403F-91E0-53D8AA59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00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2" r:id="rId12"/>
    <p:sldLayoutId id="214748368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2AE49A2-2DC6-DA49-8B13-8D561E528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365125"/>
            <a:ext cx="11496260" cy="1193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E44EE0D-D956-F54F-809B-E1BC0063C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557" y="1755648"/>
            <a:ext cx="11496260" cy="46232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244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 cap="all" baseline="0">
          <a:ln w="19050">
            <a:noFill/>
          </a:ln>
          <a:solidFill>
            <a:schemeClr val="accent5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svg"/><Relationship Id="rId5" Type="http://schemas.openxmlformats.org/officeDocument/2006/relationships/image" Target="../media/image14.png"/><Relationship Id="rId10" Type="http://schemas.openxmlformats.org/officeDocument/2006/relationships/image" Target="../media/image74.png"/><Relationship Id="rId4" Type="http://schemas.openxmlformats.org/officeDocument/2006/relationships/image" Target="../media/image28.sv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4.xml"/><Relationship Id="rId6" Type="http://schemas.openxmlformats.org/officeDocument/2006/relationships/image" Target="../media/image16.emf"/><Relationship Id="rId5" Type="http://schemas.openxmlformats.org/officeDocument/2006/relationships/image" Target="../media/image28.svg"/><Relationship Id="rId10" Type="http://schemas.openxmlformats.org/officeDocument/2006/relationships/image" Target="../media/image87.png"/><Relationship Id="rId4" Type="http://schemas.openxmlformats.org/officeDocument/2006/relationships/image" Target="../media/image12.png"/><Relationship Id="rId9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ed.co.uk/cvbuilder" TargetMode="External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svg"/><Relationship Id="rId11" Type="http://schemas.openxmlformats.org/officeDocument/2006/relationships/image" Target="../media/image92.png"/><Relationship Id="rId5" Type="http://schemas.openxmlformats.org/officeDocument/2006/relationships/image" Target="../media/image14.png"/><Relationship Id="rId10" Type="http://schemas.openxmlformats.org/officeDocument/2006/relationships/image" Target="../media/image91.png"/><Relationship Id="rId4" Type="http://schemas.openxmlformats.org/officeDocument/2006/relationships/image" Target="../media/image28.sv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6.png"/><Relationship Id="rId11" Type="http://schemas.openxmlformats.org/officeDocument/2006/relationships/image" Target="../media/image101.svg"/><Relationship Id="rId5" Type="http://schemas.openxmlformats.org/officeDocument/2006/relationships/image" Target="../media/image95.sv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9.svg"/><Relationship Id="rId5" Type="http://schemas.openxmlformats.org/officeDocument/2006/relationships/image" Target="../media/image14.png"/><Relationship Id="rId10" Type="http://schemas.openxmlformats.org/officeDocument/2006/relationships/image" Target="../media/image32.jpeg"/><Relationship Id="rId4" Type="http://schemas.openxmlformats.org/officeDocument/2006/relationships/image" Target="../media/image28.svg"/><Relationship Id="rId9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11" Type="http://schemas.openxmlformats.org/officeDocument/2006/relationships/image" Target="../media/image35.png"/><Relationship Id="rId5" Type="http://schemas.openxmlformats.org/officeDocument/2006/relationships/image" Target="../media/image28.svg"/><Relationship Id="rId10" Type="http://schemas.openxmlformats.org/officeDocument/2006/relationships/image" Target="../media/image34.png"/><Relationship Id="rId4" Type="http://schemas.openxmlformats.org/officeDocument/2006/relationships/image" Target="../media/image12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6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17" Type="http://schemas.openxmlformats.org/officeDocument/2006/relationships/image" Target="../media/image56.jpeg"/><Relationship Id="rId25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5.jpe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jpeg"/><Relationship Id="rId28" Type="http://schemas.openxmlformats.org/officeDocument/2006/relationships/image" Target="../media/image67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28.svg"/><Relationship Id="rId4" Type="http://schemas.openxmlformats.org/officeDocument/2006/relationships/image" Target="../media/image12.png"/><Relationship Id="rId9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svg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11" Type="http://schemas.openxmlformats.org/officeDocument/2006/relationships/image" Target="../media/image69.png"/><Relationship Id="rId5" Type="http://schemas.openxmlformats.org/officeDocument/2006/relationships/image" Target="../media/image28.svg"/><Relationship Id="rId10" Type="http://schemas.openxmlformats.org/officeDocument/2006/relationships/image" Target="../media/image34.png"/><Relationship Id="rId4" Type="http://schemas.openxmlformats.org/officeDocument/2006/relationships/image" Target="../media/image12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svg"/><Relationship Id="rId11" Type="http://schemas.openxmlformats.org/officeDocument/2006/relationships/hyperlink" Target="https://www.youtube.com/watch?v=1EgOHOscyCE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71.png"/><Relationship Id="rId4" Type="http://schemas.openxmlformats.org/officeDocument/2006/relationships/image" Target="../media/image28.sv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3.png"/><Relationship Id="rId5" Type="http://schemas.openxmlformats.org/officeDocument/2006/relationships/image" Target="../media/image33.pn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1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8D9C9F63-FA95-074F-B4E7-18C4C3BD2B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753" y="5764251"/>
            <a:ext cx="989247" cy="759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5068E7-CE41-D94B-AEA4-349AC08BA4A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7116" y="5764251"/>
            <a:ext cx="759856" cy="759858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FB0B6EC-CBBC-4387-B1D9-41D30C9BD02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126" y="587110"/>
            <a:ext cx="3667146" cy="1479983"/>
          </a:xfrm>
          <a:prstGeom prst="rect">
            <a:avLst/>
          </a:prstGeom>
        </p:spPr>
      </p:pic>
      <p:pic>
        <p:nvPicPr>
          <p:cNvPr id="11" name="Picture Placeholder 15" descr="A group of people jumping in the air&#10;&#10;Description automatically generated">
            <a:extLst>
              <a:ext uri="{FF2B5EF4-FFF2-40B4-BE49-F238E27FC236}">
                <a16:creationId xmlns:a16="http://schemas.microsoft.com/office/drawing/2014/main" id="{DC50E3D7-B5B3-4583-9351-8A5F8C13D55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4325" y="1609"/>
            <a:ext cx="1336055" cy="2378711"/>
          </a:xfrm>
          <a:prstGeom prst="rect">
            <a:avLst/>
          </a:prstGeom>
        </p:spPr>
      </p:pic>
      <p:pic>
        <p:nvPicPr>
          <p:cNvPr id="12" name="Picture Placeholder 12" descr="A picture containing sport, game, grass, outdoor&#10;&#10;Description automatically generated">
            <a:extLst>
              <a:ext uri="{FF2B5EF4-FFF2-40B4-BE49-F238E27FC236}">
                <a16:creationId xmlns:a16="http://schemas.microsoft.com/office/drawing/2014/main" id="{9CC7DDB0-9A0C-4057-AE4A-D5812B4413D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3382" y="0"/>
            <a:ext cx="1340351" cy="2380320"/>
          </a:xfrm>
          <a:prstGeom prst="rect">
            <a:avLst/>
          </a:prstGeom>
        </p:spPr>
      </p:pic>
      <p:pic>
        <p:nvPicPr>
          <p:cNvPr id="13" name="Picture Placeholder 16">
            <a:extLst>
              <a:ext uri="{FF2B5EF4-FFF2-40B4-BE49-F238E27FC236}">
                <a16:creationId xmlns:a16="http://schemas.microsoft.com/office/drawing/2014/main" id="{CEA8F2C7-8C55-4578-BD73-BDF0D19856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7665" y="0"/>
            <a:ext cx="1346657" cy="2395825"/>
          </a:xfrm>
          <a:prstGeom prst="rect">
            <a:avLst/>
          </a:prstGeom>
        </p:spPr>
      </p:pic>
      <p:pic>
        <p:nvPicPr>
          <p:cNvPr id="14" name="Picture Placeholder 9" descr="A group of people sitting at a desk looking at a computer&#10;&#10;Description automatically generated">
            <a:extLst>
              <a:ext uri="{FF2B5EF4-FFF2-40B4-BE49-F238E27FC236}">
                <a16:creationId xmlns:a16="http://schemas.microsoft.com/office/drawing/2014/main" id="{C9B4BF99-C3FD-4993-BFD1-74284D6302B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1018" y="0"/>
            <a:ext cx="1346658" cy="2406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BF0887-AE46-4C2A-BDE9-9F425F2FF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8820" y="2247112"/>
            <a:ext cx="7903758" cy="436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47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13">
            <a:extLst>
              <a:ext uri="{FF2B5EF4-FFF2-40B4-BE49-F238E27FC236}">
                <a16:creationId xmlns:a16="http://schemas.microsoft.com/office/drawing/2014/main" id="{5ACF5285-BBEC-0C41-8CF0-D231F8AEC167}"/>
              </a:ext>
            </a:extLst>
          </p:cNvPr>
          <p:cNvSpPr/>
          <p:nvPr/>
        </p:nvSpPr>
        <p:spPr>
          <a:xfrm>
            <a:off x="1035331" y="1061"/>
            <a:ext cx="7307916" cy="6873906"/>
          </a:xfrm>
          <a:custGeom>
            <a:avLst/>
            <a:gdLst/>
            <a:ahLst/>
            <a:cxnLst/>
            <a:rect l="l" t="t" r="r" b="b"/>
            <a:pathLst>
              <a:path w="2245360" h="2112009">
                <a:moveTo>
                  <a:pt x="1662861" y="0"/>
                </a:moveTo>
                <a:lnTo>
                  <a:pt x="96177" y="0"/>
                </a:lnTo>
                <a:lnTo>
                  <a:pt x="71714" y="3162"/>
                </a:lnTo>
                <a:lnTo>
                  <a:pt x="29670" y="26708"/>
                </a:lnTo>
                <a:lnTo>
                  <a:pt x="3548" y="70264"/>
                </a:lnTo>
                <a:lnTo>
                  <a:pt x="0" y="96177"/>
                </a:lnTo>
                <a:lnTo>
                  <a:pt x="654" y="107358"/>
                </a:lnTo>
                <a:lnTo>
                  <a:pt x="2619" y="118438"/>
                </a:lnTo>
                <a:lnTo>
                  <a:pt x="5893" y="129297"/>
                </a:lnTo>
                <a:lnTo>
                  <a:pt x="10477" y="139814"/>
                </a:lnTo>
                <a:lnTo>
                  <a:pt x="461048" y="1024115"/>
                </a:lnTo>
                <a:lnTo>
                  <a:pt x="461746" y="1026147"/>
                </a:lnTo>
                <a:lnTo>
                  <a:pt x="465035" y="1033016"/>
                </a:lnTo>
                <a:lnTo>
                  <a:pt x="467467" y="1040320"/>
                </a:lnTo>
                <a:lnTo>
                  <a:pt x="468976" y="1047996"/>
                </a:lnTo>
                <a:lnTo>
                  <a:pt x="469493" y="1055979"/>
                </a:lnTo>
                <a:lnTo>
                  <a:pt x="469054" y="1063350"/>
                </a:lnTo>
                <a:lnTo>
                  <a:pt x="467772" y="1070446"/>
                </a:lnTo>
                <a:lnTo>
                  <a:pt x="465700" y="1077230"/>
                </a:lnTo>
                <a:lnTo>
                  <a:pt x="462889" y="1083665"/>
                </a:lnTo>
                <a:lnTo>
                  <a:pt x="461505" y="1086916"/>
                </a:lnTo>
                <a:lnTo>
                  <a:pt x="10477" y="1972170"/>
                </a:lnTo>
                <a:lnTo>
                  <a:pt x="0" y="2015807"/>
                </a:lnTo>
                <a:lnTo>
                  <a:pt x="887" y="2028871"/>
                </a:lnTo>
                <a:lnTo>
                  <a:pt x="14173" y="2066074"/>
                </a:lnTo>
                <a:lnTo>
                  <a:pt x="49198" y="2099722"/>
                </a:lnTo>
                <a:lnTo>
                  <a:pt x="96177" y="2111997"/>
                </a:lnTo>
                <a:lnTo>
                  <a:pt x="1662861" y="2111997"/>
                </a:lnTo>
                <a:lnTo>
                  <a:pt x="1713120" y="2097820"/>
                </a:lnTo>
                <a:lnTo>
                  <a:pt x="1748548" y="2059470"/>
                </a:lnTo>
                <a:lnTo>
                  <a:pt x="1810752" y="1937219"/>
                </a:lnTo>
                <a:lnTo>
                  <a:pt x="374789" y="1937219"/>
                </a:lnTo>
                <a:lnTo>
                  <a:pt x="343661" y="1937067"/>
                </a:lnTo>
                <a:lnTo>
                  <a:pt x="298861" y="1918881"/>
                </a:lnTo>
                <a:lnTo>
                  <a:pt x="280911" y="1875561"/>
                </a:lnTo>
                <a:lnTo>
                  <a:pt x="280911" y="1867852"/>
                </a:lnTo>
                <a:lnTo>
                  <a:pt x="299749" y="1827128"/>
                </a:lnTo>
                <a:lnTo>
                  <a:pt x="303250" y="1820532"/>
                </a:lnTo>
                <a:lnTo>
                  <a:pt x="663359" y="1113790"/>
                </a:lnTo>
                <a:lnTo>
                  <a:pt x="663282" y="1113421"/>
                </a:lnTo>
                <a:lnTo>
                  <a:pt x="669658" y="1100177"/>
                </a:lnTo>
                <a:lnTo>
                  <a:pt x="674471" y="1086148"/>
                </a:lnTo>
                <a:lnTo>
                  <a:pt x="677513" y="1071395"/>
                </a:lnTo>
                <a:lnTo>
                  <a:pt x="678573" y="1055979"/>
                </a:lnTo>
                <a:lnTo>
                  <a:pt x="677603" y="1041294"/>
                </a:lnTo>
                <a:lnTo>
                  <a:pt x="674819" y="1027187"/>
                </a:lnTo>
                <a:lnTo>
                  <a:pt x="670401" y="1013688"/>
                </a:lnTo>
                <a:lnTo>
                  <a:pt x="664578" y="1000937"/>
                </a:lnTo>
                <a:lnTo>
                  <a:pt x="664629" y="1000696"/>
                </a:lnTo>
                <a:lnTo>
                  <a:pt x="303250" y="291414"/>
                </a:lnTo>
                <a:lnTo>
                  <a:pt x="300402" y="286058"/>
                </a:lnTo>
                <a:lnTo>
                  <a:pt x="296370" y="278677"/>
                </a:lnTo>
                <a:lnTo>
                  <a:pt x="291609" y="269899"/>
                </a:lnTo>
                <a:lnTo>
                  <a:pt x="286575" y="260350"/>
                </a:lnTo>
                <a:lnTo>
                  <a:pt x="283159" y="252666"/>
                </a:lnTo>
                <a:lnTo>
                  <a:pt x="280911" y="245059"/>
                </a:lnTo>
                <a:lnTo>
                  <a:pt x="280911" y="236131"/>
                </a:lnTo>
                <a:lnTo>
                  <a:pt x="298861" y="192812"/>
                </a:lnTo>
                <a:lnTo>
                  <a:pt x="342176" y="174879"/>
                </a:lnTo>
                <a:lnTo>
                  <a:pt x="1810735" y="174726"/>
                </a:lnTo>
                <a:lnTo>
                  <a:pt x="1748548" y="52501"/>
                </a:lnTo>
                <a:lnTo>
                  <a:pt x="1733325" y="30700"/>
                </a:lnTo>
                <a:lnTo>
                  <a:pt x="1713120" y="14163"/>
                </a:lnTo>
                <a:lnTo>
                  <a:pt x="1689207" y="3670"/>
                </a:lnTo>
                <a:lnTo>
                  <a:pt x="1662861" y="0"/>
                </a:lnTo>
                <a:close/>
              </a:path>
              <a:path w="2245360" h="2112009">
                <a:moveTo>
                  <a:pt x="1810735" y="174726"/>
                </a:moveTo>
                <a:lnTo>
                  <a:pt x="1565376" y="174726"/>
                </a:lnTo>
                <a:lnTo>
                  <a:pt x="1587355" y="177795"/>
                </a:lnTo>
                <a:lnTo>
                  <a:pt x="1607316" y="186563"/>
                </a:lnTo>
                <a:lnTo>
                  <a:pt x="1624189" y="200369"/>
                </a:lnTo>
                <a:lnTo>
                  <a:pt x="1636902" y="218554"/>
                </a:lnTo>
                <a:lnTo>
                  <a:pt x="2040966" y="1011720"/>
                </a:lnTo>
                <a:lnTo>
                  <a:pt x="2042210" y="1013715"/>
                </a:lnTo>
                <a:lnTo>
                  <a:pt x="2046814" y="1023803"/>
                </a:lnTo>
                <a:lnTo>
                  <a:pt x="2049851" y="1034564"/>
                </a:lnTo>
                <a:lnTo>
                  <a:pt x="2051518" y="1045881"/>
                </a:lnTo>
                <a:lnTo>
                  <a:pt x="2052027" y="1057668"/>
                </a:lnTo>
                <a:lnTo>
                  <a:pt x="2051258" y="1069152"/>
                </a:lnTo>
                <a:lnTo>
                  <a:pt x="1636902" y="1893430"/>
                </a:lnTo>
                <a:lnTo>
                  <a:pt x="1607316" y="1925402"/>
                </a:lnTo>
                <a:lnTo>
                  <a:pt x="1565376" y="1937219"/>
                </a:lnTo>
                <a:lnTo>
                  <a:pt x="1810752" y="1937219"/>
                </a:lnTo>
                <a:lnTo>
                  <a:pt x="2232469" y="1108405"/>
                </a:lnTo>
                <a:lnTo>
                  <a:pt x="2244185" y="1069905"/>
                </a:lnTo>
                <a:lnTo>
                  <a:pt x="2245055" y="1055979"/>
                </a:lnTo>
                <a:lnTo>
                  <a:pt x="2244177" y="1041989"/>
                </a:lnTo>
                <a:lnTo>
                  <a:pt x="2241656" y="1028530"/>
                </a:lnTo>
                <a:lnTo>
                  <a:pt x="2237656" y="1015644"/>
                </a:lnTo>
                <a:lnTo>
                  <a:pt x="2232342" y="1003376"/>
                </a:lnTo>
                <a:lnTo>
                  <a:pt x="1810735" y="174726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3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Graphic 77">
            <a:extLst>
              <a:ext uri="{FF2B5EF4-FFF2-40B4-BE49-F238E27FC236}">
                <a16:creationId xmlns:a16="http://schemas.microsoft.com/office/drawing/2014/main" id="{BF852BF0-CF84-1548-99BF-979C0CEE3D86}"/>
              </a:ext>
            </a:extLst>
          </p:cNvPr>
          <p:cNvGrpSpPr/>
          <p:nvPr/>
        </p:nvGrpSpPr>
        <p:grpSpPr>
          <a:xfrm>
            <a:off x="11683030" y="6396625"/>
            <a:ext cx="302037" cy="267783"/>
            <a:chOff x="5738826" y="1736646"/>
            <a:chExt cx="3101985" cy="2750197"/>
          </a:xfrm>
          <a:solidFill>
            <a:schemeClr val="bg1"/>
          </a:solidFill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0440646-58B9-B947-A54C-3115260CB498}"/>
                </a:ext>
              </a:extLst>
            </p:cNvPr>
            <p:cNvSpPr/>
            <p:nvPr/>
          </p:nvSpPr>
          <p:spPr>
            <a:xfrm>
              <a:off x="6089097" y="2847669"/>
              <a:ext cx="2407369" cy="1646312"/>
            </a:xfrm>
            <a:custGeom>
              <a:avLst/>
              <a:gdLst>
                <a:gd name="connsiteX0" fmla="*/ 2245609 w 2407368"/>
                <a:gd name="connsiteY0" fmla="*/ 85646 h 1646311"/>
                <a:gd name="connsiteX1" fmla="*/ 2321731 w 2407368"/>
                <a:gd name="connsiteY1" fmla="*/ 0 h 1646311"/>
                <a:gd name="connsiteX2" fmla="*/ 2407369 w 2407368"/>
                <a:gd name="connsiteY2" fmla="*/ 85646 h 1646311"/>
                <a:gd name="connsiteX3" fmla="*/ 2407369 w 2407368"/>
                <a:gd name="connsiteY3" fmla="*/ 1570182 h 1646311"/>
                <a:gd name="connsiteX4" fmla="*/ 2321731 w 2407368"/>
                <a:gd name="connsiteY4" fmla="*/ 1646312 h 1646311"/>
                <a:gd name="connsiteX5" fmla="*/ 1512931 w 2407368"/>
                <a:gd name="connsiteY5" fmla="*/ 1646312 h 1646311"/>
                <a:gd name="connsiteX6" fmla="*/ 1427294 w 2407368"/>
                <a:gd name="connsiteY6" fmla="*/ 1570182 h 1646311"/>
                <a:gd name="connsiteX7" fmla="*/ 1427294 w 2407368"/>
                <a:gd name="connsiteY7" fmla="*/ 713719 h 1646311"/>
                <a:gd name="connsiteX8" fmla="*/ 970560 w 2407368"/>
                <a:gd name="connsiteY8" fmla="*/ 713719 h 1646311"/>
                <a:gd name="connsiteX9" fmla="*/ 970560 w 2407368"/>
                <a:gd name="connsiteY9" fmla="*/ 1570182 h 1646311"/>
                <a:gd name="connsiteX10" fmla="*/ 894437 w 2407368"/>
                <a:gd name="connsiteY10" fmla="*/ 1646312 h 1646311"/>
                <a:gd name="connsiteX11" fmla="*/ 76122 w 2407368"/>
                <a:gd name="connsiteY11" fmla="*/ 1646312 h 1646311"/>
                <a:gd name="connsiteX12" fmla="*/ 0 w 2407368"/>
                <a:gd name="connsiteY12" fmla="*/ 1570182 h 1646311"/>
                <a:gd name="connsiteX13" fmla="*/ 0 w 2407368"/>
                <a:gd name="connsiteY13" fmla="*/ 85646 h 1646311"/>
                <a:gd name="connsiteX14" fmla="*/ 76122 w 2407368"/>
                <a:gd name="connsiteY14" fmla="*/ 0 h 1646311"/>
                <a:gd name="connsiteX15" fmla="*/ 161760 w 2407368"/>
                <a:gd name="connsiteY15" fmla="*/ 85646 h 1646311"/>
                <a:gd name="connsiteX16" fmla="*/ 161760 w 2407368"/>
                <a:gd name="connsiteY16" fmla="*/ 1484536 h 1646311"/>
                <a:gd name="connsiteX17" fmla="*/ 808800 w 2407368"/>
                <a:gd name="connsiteY17" fmla="*/ 1484536 h 1646311"/>
                <a:gd name="connsiteX18" fmla="*/ 808800 w 2407368"/>
                <a:gd name="connsiteY18" fmla="*/ 637589 h 1646311"/>
                <a:gd name="connsiteX19" fmla="*/ 894437 w 2407368"/>
                <a:gd name="connsiteY19" fmla="*/ 551943 h 1646311"/>
                <a:gd name="connsiteX20" fmla="*/ 1512931 w 2407368"/>
                <a:gd name="connsiteY20" fmla="*/ 551943 h 1646311"/>
                <a:gd name="connsiteX21" fmla="*/ 1589054 w 2407368"/>
                <a:gd name="connsiteY21" fmla="*/ 637589 h 1646311"/>
                <a:gd name="connsiteX22" fmla="*/ 1589054 w 2407368"/>
                <a:gd name="connsiteY22" fmla="*/ 1484536 h 1646311"/>
                <a:gd name="connsiteX23" fmla="*/ 2245609 w 2407368"/>
                <a:gd name="connsiteY23" fmla="*/ 1484536 h 1646311"/>
                <a:gd name="connsiteX24" fmla="*/ 2245609 w 2407368"/>
                <a:gd name="connsiteY24" fmla="*/ 85646 h 164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7368" h="1646311">
                  <a:moveTo>
                    <a:pt x="2245609" y="85646"/>
                  </a:moveTo>
                  <a:cubicBezTo>
                    <a:pt x="2245609" y="38065"/>
                    <a:pt x="2283670" y="0"/>
                    <a:pt x="2321731" y="0"/>
                  </a:cubicBezTo>
                  <a:cubicBezTo>
                    <a:pt x="2369307" y="0"/>
                    <a:pt x="2407369" y="38065"/>
                    <a:pt x="2407369" y="85646"/>
                  </a:cubicBezTo>
                  <a:lnTo>
                    <a:pt x="2407369" y="1570182"/>
                  </a:lnTo>
                  <a:cubicBezTo>
                    <a:pt x="2407369" y="1617763"/>
                    <a:pt x="2369307" y="1646312"/>
                    <a:pt x="2321731" y="1646312"/>
                  </a:cubicBezTo>
                  <a:lnTo>
                    <a:pt x="1512931" y="1646312"/>
                  </a:lnTo>
                  <a:cubicBezTo>
                    <a:pt x="1465355" y="1646312"/>
                    <a:pt x="1427294" y="1608247"/>
                    <a:pt x="1427294" y="1570182"/>
                  </a:cubicBezTo>
                  <a:lnTo>
                    <a:pt x="1427294" y="713719"/>
                  </a:lnTo>
                  <a:lnTo>
                    <a:pt x="970560" y="713719"/>
                  </a:lnTo>
                  <a:lnTo>
                    <a:pt x="970560" y="1570182"/>
                  </a:lnTo>
                  <a:cubicBezTo>
                    <a:pt x="970560" y="1617763"/>
                    <a:pt x="932499" y="1646312"/>
                    <a:pt x="894437" y="1646312"/>
                  </a:cubicBezTo>
                  <a:lnTo>
                    <a:pt x="76122" y="1646312"/>
                  </a:lnTo>
                  <a:cubicBezTo>
                    <a:pt x="28546" y="1646312"/>
                    <a:pt x="0" y="1608247"/>
                    <a:pt x="0" y="1570182"/>
                  </a:cubicBezTo>
                  <a:lnTo>
                    <a:pt x="0" y="85646"/>
                  </a:lnTo>
                  <a:cubicBezTo>
                    <a:pt x="0" y="38065"/>
                    <a:pt x="38061" y="0"/>
                    <a:pt x="76122" y="0"/>
                  </a:cubicBezTo>
                  <a:cubicBezTo>
                    <a:pt x="123699" y="0"/>
                    <a:pt x="161760" y="38065"/>
                    <a:pt x="161760" y="85646"/>
                  </a:cubicBezTo>
                  <a:lnTo>
                    <a:pt x="161760" y="1484536"/>
                  </a:lnTo>
                  <a:lnTo>
                    <a:pt x="808800" y="1484536"/>
                  </a:lnTo>
                  <a:lnTo>
                    <a:pt x="808800" y="637589"/>
                  </a:lnTo>
                  <a:cubicBezTo>
                    <a:pt x="808800" y="590008"/>
                    <a:pt x="846861" y="551943"/>
                    <a:pt x="894437" y="551943"/>
                  </a:cubicBezTo>
                  <a:lnTo>
                    <a:pt x="1512931" y="551943"/>
                  </a:lnTo>
                  <a:cubicBezTo>
                    <a:pt x="1550992" y="551943"/>
                    <a:pt x="1589054" y="590008"/>
                    <a:pt x="1589054" y="637589"/>
                  </a:cubicBezTo>
                  <a:lnTo>
                    <a:pt x="1589054" y="1484536"/>
                  </a:lnTo>
                  <a:lnTo>
                    <a:pt x="2245609" y="1484536"/>
                  </a:lnTo>
                  <a:lnTo>
                    <a:pt x="2245609" y="85646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EBA39D3-53A0-6D4F-B6C0-1C5822F997F6}"/>
                </a:ext>
              </a:extLst>
            </p:cNvPr>
            <p:cNvSpPr/>
            <p:nvPr/>
          </p:nvSpPr>
          <p:spPr>
            <a:xfrm>
              <a:off x="5738826" y="1736646"/>
              <a:ext cx="3101985" cy="1227597"/>
            </a:xfrm>
            <a:custGeom>
              <a:avLst/>
              <a:gdLst>
                <a:gd name="connsiteX0" fmla="*/ 131419 w 3101984"/>
                <a:gd name="connsiteY0" fmla="*/ 1215701 h 1227596"/>
                <a:gd name="connsiteX1" fmla="*/ 17236 w 3101984"/>
                <a:gd name="connsiteY1" fmla="*/ 1206185 h 1227596"/>
                <a:gd name="connsiteX2" fmla="*/ 26751 w 3101984"/>
                <a:gd name="connsiteY2" fmla="*/ 1091990 h 1227596"/>
                <a:gd name="connsiteX3" fmla="*/ 1444530 w 3101984"/>
                <a:gd name="connsiteY3" fmla="*/ 35686 h 1227596"/>
                <a:gd name="connsiteX4" fmla="*/ 1663381 w 3101984"/>
                <a:gd name="connsiteY4" fmla="*/ 35686 h 1227596"/>
                <a:gd name="connsiteX5" fmla="*/ 3071644 w 3101984"/>
                <a:gd name="connsiteY5" fmla="*/ 1091990 h 1227596"/>
                <a:gd name="connsiteX6" fmla="*/ 3090675 w 3101984"/>
                <a:gd name="connsiteY6" fmla="*/ 1206185 h 1227596"/>
                <a:gd name="connsiteX7" fmla="*/ 2976491 w 3101984"/>
                <a:gd name="connsiteY7" fmla="*/ 1215701 h 1227596"/>
                <a:gd name="connsiteX8" fmla="*/ 1568228 w 3101984"/>
                <a:gd name="connsiteY8" fmla="*/ 159397 h 1227596"/>
                <a:gd name="connsiteX9" fmla="*/ 1539682 w 3101984"/>
                <a:gd name="connsiteY9" fmla="*/ 159397 h 1227596"/>
                <a:gd name="connsiteX10" fmla="*/ 131419 w 3101984"/>
                <a:gd name="connsiteY10" fmla="*/ 1215701 h 122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1984" h="1227596">
                  <a:moveTo>
                    <a:pt x="131419" y="1215701"/>
                  </a:moveTo>
                  <a:cubicBezTo>
                    <a:pt x="93358" y="1244250"/>
                    <a:pt x="36266" y="1234734"/>
                    <a:pt x="17236" y="1206185"/>
                  </a:cubicBezTo>
                  <a:cubicBezTo>
                    <a:pt x="-11310" y="1168120"/>
                    <a:pt x="-1795" y="1111023"/>
                    <a:pt x="26751" y="1091990"/>
                  </a:cubicBezTo>
                  <a:lnTo>
                    <a:pt x="1444530" y="35686"/>
                  </a:lnTo>
                  <a:cubicBezTo>
                    <a:pt x="1511137" y="-11895"/>
                    <a:pt x="1596774" y="-11895"/>
                    <a:pt x="1663381" y="35686"/>
                  </a:cubicBezTo>
                  <a:lnTo>
                    <a:pt x="3071644" y="1091990"/>
                  </a:lnTo>
                  <a:cubicBezTo>
                    <a:pt x="3109705" y="1111023"/>
                    <a:pt x="3119221" y="1168120"/>
                    <a:pt x="3090675" y="1206185"/>
                  </a:cubicBezTo>
                  <a:cubicBezTo>
                    <a:pt x="3062129" y="1234734"/>
                    <a:pt x="3014553" y="1244250"/>
                    <a:pt x="2976491" y="1215701"/>
                  </a:cubicBezTo>
                  <a:lnTo>
                    <a:pt x="1568228" y="159397"/>
                  </a:lnTo>
                  <a:cubicBezTo>
                    <a:pt x="1558713" y="159397"/>
                    <a:pt x="1549198" y="159397"/>
                    <a:pt x="1539682" y="159397"/>
                  </a:cubicBezTo>
                  <a:lnTo>
                    <a:pt x="131419" y="1215701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aphic 57">
            <a:extLst>
              <a:ext uri="{FF2B5EF4-FFF2-40B4-BE49-F238E27FC236}">
                <a16:creationId xmlns:a16="http://schemas.microsoft.com/office/drawing/2014/main" id="{53E79B1C-B7F8-8A46-944E-194301F0D550}"/>
              </a:ext>
            </a:extLst>
          </p:cNvPr>
          <p:cNvGrpSpPr/>
          <p:nvPr/>
        </p:nvGrpSpPr>
        <p:grpSpPr>
          <a:xfrm>
            <a:off x="280488" y="6363689"/>
            <a:ext cx="299358" cy="311333"/>
            <a:chOff x="1226129" y="748240"/>
            <a:chExt cx="1607659" cy="1671966"/>
          </a:xfrm>
          <a:solidFill>
            <a:schemeClr val="bg1"/>
          </a:solidFill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BAFE02C-871D-7F49-AFB4-28ACF95E15B6}"/>
                </a:ext>
              </a:extLst>
            </p:cNvPr>
            <p:cNvSpPr/>
            <p:nvPr/>
          </p:nvSpPr>
          <p:spPr>
            <a:xfrm>
              <a:off x="1796703" y="1294584"/>
              <a:ext cx="238172" cy="417991"/>
            </a:xfrm>
            <a:custGeom>
              <a:avLst/>
              <a:gdLst>
                <a:gd name="connsiteX0" fmla="*/ 237212 w 238171"/>
                <a:gd name="connsiteY0" fmla="*/ 390059 h 417991"/>
                <a:gd name="connsiteX1" fmla="*/ 163277 w 238171"/>
                <a:gd name="connsiteY1" fmla="*/ 390059 h 417991"/>
                <a:gd name="connsiteX2" fmla="*/ 163277 w 238171"/>
                <a:gd name="connsiteY2" fmla="*/ 29857 h 417991"/>
                <a:gd name="connsiteX3" fmla="*/ 133540 w 238171"/>
                <a:gd name="connsiteY3" fmla="*/ 0 h 417991"/>
                <a:gd name="connsiteX4" fmla="*/ 133506 w 238171"/>
                <a:gd name="connsiteY4" fmla="*/ 0 h 417991"/>
                <a:gd name="connsiteX5" fmla="*/ 29771 w 238171"/>
                <a:gd name="connsiteY5" fmla="*/ 0 h 417991"/>
                <a:gd name="connsiteX6" fmla="*/ 0 w 238171"/>
                <a:gd name="connsiteY6" fmla="*/ 29857 h 417991"/>
                <a:gd name="connsiteX7" fmla="*/ 29771 w 238171"/>
                <a:gd name="connsiteY7" fmla="*/ 59713 h 417991"/>
                <a:gd name="connsiteX8" fmla="*/ 103734 w 238171"/>
                <a:gd name="connsiteY8" fmla="*/ 59713 h 417991"/>
                <a:gd name="connsiteX9" fmla="*/ 103734 w 238171"/>
                <a:gd name="connsiteY9" fmla="*/ 390059 h 417991"/>
                <a:gd name="connsiteX10" fmla="*/ 29771 w 238171"/>
                <a:gd name="connsiteY10" fmla="*/ 390059 h 417991"/>
                <a:gd name="connsiteX11" fmla="*/ 0 w 238171"/>
                <a:gd name="connsiteY11" fmla="*/ 419915 h 417991"/>
                <a:gd name="connsiteX12" fmla="*/ 29771 w 238171"/>
                <a:gd name="connsiteY12" fmla="*/ 449772 h 417991"/>
                <a:gd name="connsiteX13" fmla="*/ 237212 w 238171"/>
                <a:gd name="connsiteY13" fmla="*/ 449772 h 417991"/>
                <a:gd name="connsiteX14" fmla="*/ 266983 w 238171"/>
                <a:gd name="connsiteY14" fmla="*/ 419915 h 417991"/>
                <a:gd name="connsiteX15" fmla="*/ 237212 w 238171"/>
                <a:gd name="connsiteY15" fmla="*/ 390059 h 41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8171" h="417991">
                  <a:moveTo>
                    <a:pt x="237212" y="390059"/>
                  </a:moveTo>
                  <a:lnTo>
                    <a:pt x="163277" y="390059"/>
                  </a:lnTo>
                  <a:lnTo>
                    <a:pt x="163277" y="29857"/>
                  </a:lnTo>
                  <a:cubicBezTo>
                    <a:pt x="163287" y="13377"/>
                    <a:pt x="149973" y="10"/>
                    <a:pt x="133540" y="0"/>
                  </a:cubicBezTo>
                  <a:cubicBezTo>
                    <a:pt x="133529" y="0"/>
                    <a:pt x="133517" y="0"/>
                    <a:pt x="133506" y="0"/>
                  </a:cubicBezTo>
                  <a:lnTo>
                    <a:pt x="29771" y="0"/>
                  </a:lnTo>
                  <a:cubicBezTo>
                    <a:pt x="13329" y="0"/>
                    <a:pt x="0" y="13367"/>
                    <a:pt x="0" y="29857"/>
                  </a:cubicBezTo>
                  <a:cubicBezTo>
                    <a:pt x="0" y="46346"/>
                    <a:pt x="13329" y="59713"/>
                    <a:pt x="29771" y="59713"/>
                  </a:cubicBezTo>
                  <a:lnTo>
                    <a:pt x="103734" y="59713"/>
                  </a:lnTo>
                  <a:lnTo>
                    <a:pt x="103734" y="390059"/>
                  </a:lnTo>
                  <a:lnTo>
                    <a:pt x="29771" y="390059"/>
                  </a:lnTo>
                  <a:cubicBezTo>
                    <a:pt x="13329" y="390059"/>
                    <a:pt x="0" y="403426"/>
                    <a:pt x="0" y="419915"/>
                  </a:cubicBezTo>
                  <a:cubicBezTo>
                    <a:pt x="0" y="436405"/>
                    <a:pt x="13329" y="449772"/>
                    <a:pt x="29771" y="449772"/>
                  </a:cubicBezTo>
                  <a:lnTo>
                    <a:pt x="237212" y="449772"/>
                  </a:lnTo>
                  <a:cubicBezTo>
                    <a:pt x="253654" y="449772"/>
                    <a:pt x="266983" y="436405"/>
                    <a:pt x="266983" y="419915"/>
                  </a:cubicBezTo>
                  <a:cubicBezTo>
                    <a:pt x="266983" y="403426"/>
                    <a:pt x="253654" y="390059"/>
                    <a:pt x="237212" y="390059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DCEC92E-9F40-1042-8D6E-5EB99E48C983}"/>
                </a:ext>
              </a:extLst>
            </p:cNvPr>
            <p:cNvSpPr/>
            <p:nvPr/>
          </p:nvSpPr>
          <p:spPr>
            <a:xfrm>
              <a:off x="1887472" y="1093373"/>
              <a:ext cx="59543" cy="59713"/>
            </a:xfrm>
            <a:custGeom>
              <a:avLst/>
              <a:gdLst>
                <a:gd name="connsiteX0" fmla="*/ 0 w 59542"/>
                <a:gd name="connsiteY0" fmla="*/ 29857 h 59713"/>
                <a:gd name="connsiteX1" fmla="*/ 0 w 59542"/>
                <a:gd name="connsiteY1" fmla="*/ 72950 h 59713"/>
                <a:gd name="connsiteX2" fmla="*/ 29771 w 59542"/>
                <a:gd name="connsiteY2" fmla="*/ 102807 h 59713"/>
                <a:gd name="connsiteX3" fmla="*/ 59543 w 59542"/>
                <a:gd name="connsiteY3" fmla="*/ 72950 h 59713"/>
                <a:gd name="connsiteX4" fmla="*/ 59543 w 59542"/>
                <a:gd name="connsiteY4" fmla="*/ 29857 h 59713"/>
                <a:gd name="connsiteX5" fmla="*/ 29771 w 59542"/>
                <a:gd name="connsiteY5" fmla="*/ 0 h 59713"/>
                <a:gd name="connsiteX6" fmla="*/ 0 w 59542"/>
                <a:gd name="connsiteY6" fmla="*/ 29857 h 5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542" h="59713">
                  <a:moveTo>
                    <a:pt x="0" y="29857"/>
                  </a:moveTo>
                  <a:lnTo>
                    <a:pt x="0" y="72950"/>
                  </a:lnTo>
                  <a:cubicBezTo>
                    <a:pt x="0" y="89440"/>
                    <a:pt x="13329" y="102807"/>
                    <a:pt x="29771" y="102807"/>
                  </a:cubicBezTo>
                  <a:cubicBezTo>
                    <a:pt x="46214" y="102807"/>
                    <a:pt x="59543" y="89440"/>
                    <a:pt x="59543" y="72950"/>
                  </a:cubicBezTo>
                  <a:lnTo>
                    <a:pt x="59543" y="29857"/>
                  </a:lnTo>
                  <a:cubicBezTo>
                    <a:pt x="59543" y="13367"/>
                    <a:pt x="46214" y="0"/>
                    <a:pt x="29771" y="0"/>
                  </a:cubicBezTo>
                  <a:cubicBezTo>
                    <a:pt x="13329" y="0"/>
                    <a:pt x="0" y="13367"/>
                    <a:pt x="0" y="29857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5B0A95F9-3B47-ED4B-AB03-DFFC14EA5337}"/>
                </a:ext>
              </a:extLst>
            </p:cNvPr>
            <p:cNvSpPr/>
            <p:nvPr/>
          </p:nvSpPr>
          <p:spPr>
            <a:xfrm>
              <a:off x="1226129" y="748240"/>
              <a:ext cx="1369487" cy="1373400"/>
            </a:xfrm>
            <a:custGeom>
              <a:avLst/>
              <a:gdLst>
                <a:gd name="connsiteX0" fmla="*/ 777840 w 1369487"/>
                <a:gd name="connsiteY0" fmla="*/ 1320514 h 1373400"/>
                <a:gd name="connsiteX1" fmla="*/ 67032 w 1369487"/>
                <a:gd name="connsiteY1" fmla="*/ 780138 h 1373400"/>
                <a:gd name="connsiteX2" fmla="*/ 605868 w 1369487"/>
                <a:gd name="connsiteY2" fmla="*/ 67298 h 1373400"/>
                <a:gd name="connsiteX3" fmla="*/ 1316677 w 1369487"/>
                <a:gd name="connsiteY3" fmla="*/ 607675 h 1373400"/>
                <a:gd name="connsiteX4" fmla="*/ 1312768 w 1369487"/>
                <a:gd name="connsiteY4" fmla="*/ 804964 h 1373400"/>
                <a:gd name="connsiteX5" fmla="*/ 1336500 w 1369487"/>
                <a:gd name="connsiteY5" fmla="*/ 839841 h 1373400"/>
                <a:gd name="connsiteX6" fmla="*/ 1371277 w 1369487"/>
                <a:gd name="connsiteY6" fmla="*/ 816041 h 1373400"/>
                <a:gd name="connsiteX7" fmla="*/ 1371380 w 1369487"/>
                <a:gd name="connsiteY7" fmla="*/ 815461 h 1373400"/>
                <a:gd name="connsiteX8" fmla="*/ 813137 w 1369487"/>
                <a:gd name="connsiteY8" fmla="*/ 10997 h 1373400"/>
                <a:gd name="connsiteX9" fmla="*/ 10966 w 1369487"/>
                <a:gd name="connsiteY9" fmla="*/ 570835 h 1373400"/>
                <a:gd name="connsiteX10" fmla="*/ 569209 w 1369487"/>
                <a:gd name="connsiteY10" fmla="*/ 1375299 h 1373400"/>
                <a:gd name="connsiteX11" fmla="*/ 691115 w 1369487"/>
                <a:gd name="connsiteY11" fmla="*/ 1386178 h 1373400"/>
                <a:gd name="connsiteX12" fmla="*/ 785925 w 1369487"/>
                <a:gd name="connsiteY12" fmla="*/ 1379705 h 1373400"/>
                <a:gd name="connsiteX13" fmla="*/ 811393 w 1369487"/>
                <a:gd name="connsiteY13" fmla="*/ 1346058 h 1373400"/>
                <a:gd name="connsiteX14" fmla="*/ 777842 w 1369487"/>
                <a:gd name="connsiteY14" fmla="*/ 1320517 h 13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9487" h="1373400">
                  <a:moveTo>
                    <a:pt x="777840" y="1320514"/>
                  </a:moveTo>
                  <a:cubicBezTo>
                    <a:pt x="432760" y="1368139"/>
                    <a:pt x="114521" y="1126204"/>
                    <a:pt x="67032" y="780138"/>
                  </a:cubicBezTo>
                  <a:cubicBezTo>
                    <a:pt x="19543" y="434072"/>
                    <a:pt x="260788" y="114923"/>
                    <a:pt x="605868" y="67298"/>
                  </a:cubicBezTo>
                  <a:cubicBezTo>
                    <a:pt x="950948" y="19674"/>
                    <a:pt x="1269188" y="261609"/>
                    <a:pt x="1316677" y="607675"/>
                  </a:cubicBezTo>
                  <a:cubicBezTo>
                    <a:pt x="1325674" y="673238"/>
                    <a:pt x="1324355" y="739811"/>
                    <a:pt x="1312768" y="804964"/>
                  </a:cubicBezTo>
                  <a:cubicBezTo>
                    <a:pt x="1309718" y="821167"/>
                    <a:pt x="1320343" y="836782"/>
                    <a:pt x="1336500" y="839841"/>
                  </a:cubicBezTo>
                  <a:cubicBezTo>
                    <a:pt x="1352657" y="842900"/>
                    <a:pt x="1368227" y="832244"/>
                    <a:pt x="1371277" y="816041"/>
                  </a:cubicBezTo>
                  <a:cubicBezTo>
                    <a:pt x="1371313" y="815848"/>
                    <a:pt x="1371348" y="815654"/>
                    <a:pt x="1371380" y="815461"/>
                  </a:cubicBezTo>
                  <a:cubicBezTo>
                    <a:pt x="1438739" y="438719"/>
                    <a:pt x="1188805" y="78548"/>
                    <a:pt x="813137" y="10997"/>
                  </a:cubicBezTo>
                  <a:cubicBezTo>
                    <a:pt x="437469" y="-56554"/>
                    <a:pt x="78325" y="194094"/>
                    <a:pt x="10966" y="570835"/>
                  </a:cubicBezTo>
                  <a:cubicBezTo>
                    <a:pt x="-56393" y="947577"/>
                    <a:pt x="193541" y="1307747"/>
                    <a:pt x="569209" y="1375299"/>
                  </a:cubicBezTo>
                  <a:cubicBezTo>
                    <a:pt x="609444" y="1382534"/>
                    <a:pt x="650239" y="1386174"/>
                    <a:pt x="691115" y="1386178"/>
                  </a:cubicBezTo>
                  <a:cubicBezTo>
                    <a:pt x="722828" y="1386166"/>
                    <a:pt x="754503" y="1384003"/>
                    <a:pt x="785925" y="1379705"/>
                  </a:cubicBezTo>
                  <a:cubicBezTo>
                    <a:pt x="802222" y="1377466"/>
                    <a:pt x="813625" y="1362402"/>
                    <a:pt x="811393" y="1346058"/>
                  </a:cubicBezTo>
                  <a:cubicBezTo>
                    <a:pt x="809161" y="1329713"/>
                    <a:pt x="794139" y="1318278"/>
                    <a:pt x="777842" y="1320517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9BF3B2B-BFEC-554B-B43C-6C1C14821E66}"/>
                </a:ext>
              </a:extLst>
            </p:cNvPr>
            <p:cNvSpPr/>
            <p:nvPr/>
          </p:nvSpPr>
          <p:spPr>
            <a:xfrm>
              <a:off x="2133804" y="1372584"/>
              <a:ext cx="654972" cy="1015122"/>
            </a:xfrm>
            <a:custGeom>
              <a:avLst/>
              <a:gdLst>
                <a:gd name="connsiteX0" fmla="*/ 613202 w 654972"/>
                <a:gd name="connsiteY0" fmla="*/ 400259 h 1015121"/>
                <a:gd name="connsiteX1" fmla="*/ 571888 w 654972"/>
                <a:gd name="connsiteY1" fmla="*/ 409560 h 1015121"/>
                <a:gd name="connsiteX2" fmla="*/ 483562 w 654972"/>
                <a:gd name="connsiteY2" fmla="*/ 350226 h 1015121"/>
                <a:gd name="connsiteX3" fmla="*/ 442248 w 654972"/>
                <a:gd name="connsiteY3" fmla="*/ 359527 h 1015121"/>
                <a:gd name="connsiteX4" fmla="*/ 353894 w 654972"/>
                <a:gd name="connsiteY4" fmla="*/ 300193 h 1015121"/>
                <a:gd name="connsiteX5" fmla="*/ 318860 w 654972"/>
                <a:gd name="connsiteY5" fmla="*/ 306753 h 1015121"/>
                <a:gd name="connsiteX6" fmla="*/ 318860 w 654972"/>
                <a:gd name="connsiteY6" fmla="*/ 92391 h 1015121"/>
                <a:gd name="connsiteX7" fmla="*/ 221742 w 654972"/>
                <a:gd name="connsiteY7" fmla="*/ 34 h 1015121"/>
                <a:gd name="connsiteX8" fmla="*/ 129648 w 654972"/>
                <a:gd name="connsiteY8" fmla="*/ 92391 h 1015121"/>
                <a:gd name="connsiteX9" fmla="*/ 129648 w 654972"/>
                <a:gd name="connsiteY9" fmla="*/ 400899 h 1015121"/>
                <a:gd name="connsiteX10" fmla="*/ 68681 w 654972"/>
                <a:gd name="connsiteY10" fmla="*/ 375241 h 1015121"/>
                <a:gd name="connsiteX11" fmla="*/ 9 w 654972"/>
                <a:gd name="connsiteY11" fmla="*/ 467639 h 1015121"/>
                <a:gd name="connsiteX12" fmla="*/ 9 w 654972"/>
                <a:gd name="connsiteY12" fmla="*/ 667771 h 1015121"/>
                <a:gd name="connsiteX13" fmla="*/ 50597 w 654972"/>
                <a:gd name="connsiteY13" fmla="*/ 873617 h 1015121"/>
                <a:gd name="connsiteX14" fmla="*/ 65163 w 654972"/>
                <a:gd name="connsiteY14" fmla="*/ 894756 h 1015121"/>
                <a:gd name="connsiteX15" fmla="*/ 155583 w 654972"/>
                <a:gd name="connsiteY15" fmla="*/ 1003775 h 1015121"/>
                <a:gd name="connsiteX16" fmla="*/ 155583 w 654972"/>
                <a:gd name="connsiteY16" fmla="*/ 1018003 h 1015121"/>
                <a:gd name="connsiteX17" fmla="*/ 185354 w 654972"/>
                <a:gd name="connsiteY17" fmla="*/ 1047860 h 1015121"/>
                <a:gd name="connsiteX18" fmla="*/ 215126 w 654972"/>
                <a:gd name="connsiteY18" fmla="*/ 1018003 h 1015121"/>
                <a:gd name="connsiteX19" fmla="*/ 215126 w 654972"/>
                <a:gd name="connsiteY19" fmla="*/ 992987 h 1015121"/>
                <a:gd name="connsiteX20" fmla="*/ 208235 w 654972"/>
                <a:gd name="connsiteY20" fmla="*/ 973889 h 1015121"/>
                <a:gd name="connsiteX21" fmla="*/ 111013 w 654972"/>
                <a:gd name="connsiteY21" fmla="*/ 856650 h 1015121"/>
                <a:gd name="connsiteX22" fmla="*/ 102698 w 654972"/>
                <a:gd name="connsiteY22" fmla="*/ 844754 h 1015121"/>
                <a:gd name="connsiteX23" fmla="*/ 59553 w 654972"/>
                <a:gd name="connsiteY23" fmla="*/ 667772 h 1015121"/>
                <a:gd name="connsiteX24" fmla="*/ 59553 w 654972"/>
                <a:gd name="connsiteY24" fmla="*/ 467640 h 1015121"/>
                <a:gd name="connsiteX25" fmla="*/ 62751 w 654972"/>
                <a:gd name="connsiteY25" fmla="*/ 435714 h 1015121"/>
                <a:gd name="connsiteX26" fmla="*/ 68682 w 654972"/>
                <a:gd name="connsiteY26" fmla="*/ 434955 h 1015121"/>
                <a:gd name="connsiteX27" fmla="*/ 129649 w 654972"/>
                <a:gd name="connsiteY27" fmla="*/ 497934 h 1015121"/>
                <a:gd name="connsiteX28" fmla="*/ 129649 w 654972"/>
                <a:gd name="connsiteY28" fmla="*/ 653952 h 1015121"/>
                <a:gd name="connsiteX29" fmla="*/ 159421 w 654972"/>
                <a:gd name="connsiteY29" fmla="*/ 683808 h 1015121"/>
                <a:gd name="connsiteX30" fmla="*/ 189192 w 654972"/>
                <a:gd name="connsiteY30" fmla="*/ 653952 h 1015121"/>
                <a:gd name="connsiteX31" fmla="*/ 189192 w 654972"/>
                <a:gd name="connsiteY31" fmla="*/ 92391 h 1015121"/>
                <a:gd name="connsiteX32" fmla="*/ 226817 w 654972"/>
                <a:gd name="connsiteY32" fmla="*/ 59797 h 1015121"/>
                <a:gd name="connsiteX33" fmla="*/ 259318 w 654972"/>
                <a:gd name="connsiteY33" fmla="*/ 92391 h 1015121"/>
                <a:gd name="connsiteX34" fmla="*/ 259318 w 654972"/>
                <a:gd name="connsiteY34" fmla="*/ 445917 h 1015121"/>
                <a:gd name="connsiteX35" fmla="*/ 289090 w 654972"/>
                <a:gd name="connsiteY35" fmla="*/ 475774 h 1015121"/>
                <a:gd name="connsiteX36" fmla="*/ 318861 w 654972"/>
                <a:gd name="connsiteY36" fmla="*/ 445917 h 1015121"/>
                <a:gd name="connsiteX37" fmla="*/ 318861 w 654972"/>
                <a:gd name="connsiteY37" fmla="*/ 392590 h 1015121"/>
                <a:gd name="connsiteX38" fmla="*/ 356454 w 654972"/>
                <a:gd name="connsiteY38" fmla="*/ 359994 h 1015121"/>
                <a:gd name="connsiteX39" fmla="*/ 388957 w 654972"/>
                <a:gd name="connsiteY39" fmla="*/ 392590 h 1015121"/>
                <a:gd name="connsiteX40" fmla="*/ 388957 w 654972"/>
                <a:gd name="connsiteY40" fmla="*/ 471927 h 1015121"/>
                <a:gd name="connsiteX41" fmla="*/ 418729 w 654972"/>
                <a:gd name="connsiteY41" fmla="*/ 501784 h 1015121"/>
                <a:gd name="connsiteX42" fmla="*/ 448500 w 654972"/>
                <a:gd name="connsiteY42" fmla="*/ 471927 h 1015121"/>
                <a:gd name="connsiteX43" fmla="*/ 448500 w 654972"/>
                <a:gd name="connsiteY43" fmla="*/ 442625 h 1015121"/>
                <a:gd name="connsiteX44" fmla="*/ 486098 w 654972"/>
                <a:gd name="connsiteY44" fmla="*/ 410033 h 1015121"/>
                <a:gd name="connsiteX45" fmla="*/ 518597 w 654972"/>
                <a:gd name="connsiteY45" fmla="*/ 442625 h 1015121"/>
                <a:gd name="connsiteX46" fmla="*/ 518597 w 654972"/>
                <a:gd name="connsiteY46" fmla="*/ 523943 h 1015121"/>
                <a:gd name="connsiteX47" fmla="*/ 548369 w 654972"/>
                <a:gd name="connsiteY47" fmla="*/ 553799 h 1015121"/>
                <a:gd name="connsiteX48" fmla="*/ 578140 w 654972"/>
                <a:gd name="connsiteY48" fmla="*/ 523943 h 1015121"/>
                <a:gd name="connsiteX49" fmla="*/ 578140 w 654972"/>
                <a:gd name="connsiteY49" fmla="*/ 492658 h 1015121"/>
                <a:gd name="connsiteX50" fmla="*/ 615769 w 654972"/>
                <a:gd name="connsiteY50" fmla="*/ 460069 h 1015121"/>
                <a:gd name="connsiteX51" fmla="*/ 648265 w 654972"/>
                <a:gd name="connsiteY51" fmla="*/ 492658 h 1015121"/>
                <a:gd name="connsiteX52" fmla="*/ 648266 w 654972"/>
                <a:gd name="connsiteY52" fmla="*/ 667774 h 1015121"/>
                <a:gd name="connsiteX53" fmla="*/ 595991 w 654972"/>
                <a:gd name="connsiteY53" fmla="*/ 912428 h 1015121"/>
                <a:gd name="connsiteX54" fmla="*/ 585728 w 654972"/>
                <a:gd name="connsiteY54" fmla="*/ 929835 h 1015121"/>
                <a:gd name="connsiteX55" fmla="*/ 550840 w 654972"/>
                <a:gd name="connsiteY55" fmla="*/ 974619 h 1015121"/>
                <a:gd name="connsiteX56" fmla="*/ 544531 w 654972"/>
                <a:gd name="connsiteY56" fmla="*/ 992988 h 1015121"/>
                <a:gd name="connsiteX57" fmla="*/ 544531 w 654972"/>
                <a:gd name="connsiteY57" fmla="*/ 1018003 h 1015121"/>
                <a:gd name="connsiteX58" fmla="*/ 574302 w 654972"/>
                <a:gd name="connsiteY58" fmla="*/ 1047860 h 1015121"/>
                <a:gd name="connsiteX59" fmla="*/ 604074 w 654972"/>
                <a:gd name="connsiteY59" fmla="*/ 1018003 h 1015121"/>
                <a:gd name="connsiteX60" fmla="*/ 604074 w 654972"/>
                <a:gd name="connsiteY60" fmla="*/ 1003279 h 1015121"/>
                <a:gd name="connsiteX61" fmla="*/ 632624 w 654972"/>
                <a:gd name="connsiteY61" fmla="*/ 966629 h 1015121"/>
                <a:gd name="connsiteX62" fmla="*/ 650999 w 654972"/>
                <a:gd name="connsiteY62" fmla="*/ 935286 h 1015121"/>
                <a:gd name="connsiteX63" fmla="*/ 707808 w 654972"/>
                <a:gd name="connsiteY63" fmla="*/ 667771 h 1015121"/>
                <a:gd name="connsiteX64" fmla="*/ 707808 w 654972"/>
                <a:gd name="connsiteY64" fmla="*/ 492657 h 1015121"/>
                <a:gd name="connsiteX65" fmla="*/ 613202 w 654972"/>
                <a:gd name="connsiteY65" fmla="*/ 400259 h 10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654972" h="1015121">
                  <a:moveTo>
                    <a:pt x="613202" y="400259"/>
                  </a:moveTo>
                  <a:cubicBezTo>
                    <a:pt x="598912" y="400239"/>
                    <a:pt x="584798" y="403417"/>
                    <a:pt x="571888" y="409560"/>
                  </a:cubicBezTo>
                  <a:cubicBezTo>
                    <a:pt x="557334" y="373514"/>
                    <a:pt x="522340" y="350006"/>
                    <a:pt x="483562" y="350226"/>
                  </a:cubicBezTo>
                  <a:cubicBezTo>
                    <a:pt x="469272" y="350206"/>
                    <a:pt x="455158" y="353384"/>
                    <a:pt x="442248" y="359527"/>
                  </a:cubicBezTo>
                  <a:cubicBezTo>
                    <a:pt x="427681" y="323479"/>
                    <a:pt x="392678" y="299972"/>
                    <a:pt x="353894" y="300193"/>
                  </a:cubicBezTo>
                  <a:cubicBezTo>
                    <a:pt x="341911" y="300181"/>
                    <a:pt x="330031" y="302406"/>
                    <a:pt x="318860" y="306753"/>
                  </a:cubicBezTo>
                  <a:lnTo>
                    <a:pt x="318860" y="92391"/>
                  </a:lnTo>
                  <a:cubicBezTo>
                    <a:pt x="317472" y="39992"/>
                    <a:pt x="273991" y="-1357"/>
                    <a:pt x="221742" y="34"/>
                  </a:cubicBezTo>
                  <a:cubicBezTo>
                    <a:pt x="171443" y="1373"/>
                    <a:pt x="130983" y="41949"/>
                    <a:pt x="129648" y="92391"/>
                  </a:cubicBezTo>
                  <a:lnTo>
                    <a:pt x="129648" y="400899"/>
                  </a:lnTo>
                  <a:cubicBezTo>
                    <a:pt x="112561" y="386066"/>
                    <a:pt x="91206" y="377079"/>
                    <a:pt x="68681" y="375241"/>
                  </a:cubicBezTo>
                  <a:cubicBezTo>
                    <a:pt x="9" y="375241"/>
                    <a:pt x="9" y="442359"/>
                    <a:pt x="9" y="467639"/>
                  </a:cubicBezTo>
                  <a:lnTo>
                    <a:pt x="9" y="667771"/>
                  </a:lnTo>
                  <a:cubicBezTo>
                    <a:pt x="-443" y="739536"/>
                    <a:pt x="16943" y="810282"/>
                    <a:pt x="50597" y="873617"/>
                  </a:cubicBezTo>
                  <a:cubicBezTo>
                    <a:pt x="54786" y="881103"/>
                    <a:pt x="59662" y="888179"/>
                    <a:pt x="65163" y="894756"/>
                  </a:cubicBezTo>
                  <a:lnTo>
                    <a:pt x="155583" y="1003775"/>
                  </a:lnTo>
                  <a:lnTo>
                    <a:pt x="155583" y="1018003"/>
                  </a:lnTo>
                  <a:cubicBezTo>
                    <a:pt x="155583" y="1034493"/>
                    <a:pt x="168912" y="1047860"/>
                    <a:pt x="185354" y="1047860"/>
                  </a:cubicBezTo>
                  <a:cubicBezTo>
                    <a:pt x="201797" y="1047860"/>
                    <a:pt x="215126" y="1034493"/>
                    <a:pt x="215126" y="1018003"/>
                  </a:cubicBezTo>
                  <a:lnTo>
                    <a:pt x="215126" y="992987"/>
                  </a:lnTo>
                  <a:cubicBezTo>
                    <a:pt x="215122" y="986009"/>
                    <a:pt x="212684" y="979254"/>
                    <a:pt x="208235" y="973889"/>
                  </a:cubicBezTo>
                  <a:lnTo>
                    <a:pt x="111013" y="856650"/>
                  </a:lnTo>
                  <a:cubicBezTo>
                    <a:pt x="107881" y="852951"/>
                    <a:pt x="105097" y="848968"/>
                    <a:pt x="102698" y="844754"/>
                  </a:cubicBezTo>
                  <a:cubicBezTo>
                    <a:pt x="73890" y="790266"/>
                    <a:pt x="59063" y="729443"/>
                    <a:pt x="59553" y="667772"/>
                  </a:cubicBezTo>
                  <a:lnTo>
                    <a:pt x="59553" y="467640"/>
                  </a:lnTo>
                  <a:cubicBezTo>
                    <a:pt x="58487" y="456890"/>
                    <a:pt x="59575" y="446036"/>
                    <a:pt x="62751" y="435714"/>
                  </a:cubicBezTo>
                  <a:cubicBezTo>
                    <a:pt x="64659" y="435071"/>
                    <a:pt x="66674" y="434813"/>
                    <a:pt x="68682" y="434955"/>
                  </a:cubicBezTo>
                  <a:cubicBezTo>
                    <a:pt x="97369" y="445755"/>
                    <a:pt x="119734" y="468858"/>
                    <a:pt x="129649" y="497934"/>
                  </a:cubicBezTo>
                  <a:lnTo>
                    <a:pt x="129649" y="653952"/>
                  </a:lnTo>
                  <a:cubicBezTo>
                    <a:pt x="129649" y="670441"/>
                    <a:pt x="142978" y="683808"/>
                    <a:pt x="159421" y="683808"/>
                  </a:cubicBezTo>
                  <a:cubicBezTo>
                    <a:pt x="175863" y="683808"/>
                    <a:pt x="189192" y="670441"/>
                    <a:pt x="189192" y="653952"/>
                  </a:cubicBezTo>
                  <a:lnTo>
                    <a:pt x="189192" y="92391"/>
                  </a:lnTo>
                  <a:cubicBezTo>
                    <a:pt x="190607" y="72971"/>
                    <a:pt x="207452" y="58378"/>
                    <a:pt x="226817" y="59797"/>
                  </a:cubicBezTo>
                  <a:cubicBezTo>
                    <a:pt x="244213" y="61072"/>
                    <a:pt x="258047" y="74945"/>
                    <a:pt x="259318" y="92391"/>
                  </a:cubicBezTo>
                  <a:lnTo>
                    <a:pt x="259318" y="445917"/>
                  </a:lnTo>
                  <a:cubicBezTo>
                    <a:pt x="259318" y="462406"/>
                    <a:pt x="272647" y="475774"/>
                    <a:pt x="289090" y="475774"/>
                  </a:cubicBezTo>
                  <a:cubicBezTo>
                    <a:pt x="305532" y="475774"/>
                    <a:pt x="318861" y="462406"/>
                    <a:pt x="318861" y="445917"/>
                  </a:cubicBezTo>
                  <a:lnTo>
                    <a:pt x="318861" y="392590"/>
                  </a:lnTo>
                  <a:cubicBezTo>
                    <a:pt x="320267" y="373178"/>
                    <a:pt x="337098" y="358584"/>
                    <a:pt x="356454" y="359994"/>
                  </a:cubicBezTo>
                  <a:cubicBezTo>
                    <a:pt x="373855" y="361261"/>
                    <a:pt x="387694" y="375139"/>
                    <a:pt x="388957" y="392590"/>
                  </a:cubicBezTo>
                  <a:lnTo>
                    <a:pt x="388957" y="471927"/>
                  </a:lnTo>
                  <a:cubicBezTo>
                    <a:pt x="388957" y="488417"/>
                    <a:pt x="402286" y="501784"/>
                    <a:pt x="418729" y="501784"/>
                  </a:cubicBezTo>
                  <a:cubicBezTo>
                    <a:pt x="435171" y="501784"/>
                    <a:pt x="448500" y="488417"/>
                    <a:pt x="448500" y="471927"/>
                  </a:cubicBezTo>
                  <a:lnTo>
                    <a:pt x="448500" y="442625"/>
                  </a:lnTo>
                  <a:cubicBezTo>
                    <a:pt x="449908" y="423213"/>
                    <a:pt x="466741" y="408621"/>
                    <a:pt x="486098" y="410033"/>
                  </a:cubicBezTo>
                  <a:cubicBezTo>
                    <a:pt x="503496" y="411302"/>
                    <a:pt x="517332" y="425178"/>
                    <a:pt x="518597" y="442625"/>
                  </a:cubicBezTo>
                  <a:lnTo>
                    <a:pt x="518597" y="523943"/>
                  </a:lnTo>
                  <a:cubicBezTo>
                    <a:pt x="518597" y="540432"/>
                    <a:pt x="531926" y="553799"/>
                    <a:pt x="548369" y="553799"/>
                  </a:cubicBezTo>
                  <a:cubicBezTo>
                    <a:pt x="564811" y="553799"/>
                    <a:pt x="578140" y="540432"/>
                    <a:pt x="578140" y="523943"/>
                  </a:cubicBezTo>
                  <a:lnTo>
                    <a:pt x="578140" y="492658"/>
                  </a:lnTo>
                  <a:cubicBezTo>
                    <a:pt x="579557" y="473238"/>
                    <a:pt x="596404" y="458647"/>
                    <a:pt x="615769" y="460069"/>
                  </a:cubicBezTo>
                  <a:cubicBezTo>
                    <a:pt x="633162" y="461345"/>
                    <a:pt x="646993" y="475215"/>
                    <a:pt x="648265" y="492658"/>
                  </a:cubicBezTo>
                  <a:lnTo>
                    <a:pt x="648266" y="667774"/>
                  </a:lnTo>
                  <a:cubicBezTo>
                    <a:pt x="647306" y="752008"/>
                    <a:pt x="629531" y="835195"/>
                    <a:pt x="595991" y="912428"/>
                  </a:cubicBezTo>
                  <a:cubicBezTo>
                    <a:pt x="593367" y="918667"/>
                    <a:pt x="589914" y="924522"/>
                    <a:pt x="585728" y="929835"/>
                  </a:cubicBezTo>
                  <a:lnTo>
                    <a:pt x="550840" y="974619"/>
                  </a:lnTo>
                  <a:cubicBezTo>
                    <a:pt x="546749" y="979863"/>
                    <a:pt x="544528" y="986330"/>
                    <a:pt x="544531" y="992988"/>
                  </a:cubicBezTo>
                  <a:lnTo>
                    <a:pt x="544531" y="1018003"/>
                  </a:lnTo>
                  <a:cubicBezTo>
                    <a:pt x="544531" y="1034493"/>
                    <a:pt x="557860" y="1047860"/>
                    <a:pt x="574302" y="1047860"/>
                  </a:cubicBezTo>
                  <a:cubicBezTo>
                    <a:pt x="590745" y="1047860"/>
                    <a:pt x="604074" y="1034493"/>
                    <a:pt x="604074" y="1018003"/>
                  </a:cubicBezTo>
                  <a:lnTo>
                    <a:pt x="604074" y="1003279"/>
                  </a:lnTo>
                  <a:lnTo>
                    <a:pt x="632624" y="966629"/>
                  </a:lnTo>
                  <a:cubicBezTo>
                    <a:pt x="640135" y="957063"/>
                    <a:pt x="646316" y="946519"/>
                    <a:pt x="650999" y="935286"/>
                  </a:cubicBezTo>
                  <a:cubicBezTo>
                    <a:pt x="687570" y="850817"/>
                    <a:pt x="706887" y="759854"/>
                    <a:pt x="707808" y="667771"/>
                  </a:cubicBezTo>
                  <a:lnTo>
                    <a:pt x="707808" y="492657"/>
                  </a:lnTo>
                  <a:cubicBezTo>
                    <a:pt x="707053" y="440974"/>
                    <a:pt x="664739" y="399649"/>
                    <a:pt x="613202" y="400259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8" name="Graphic 57">
            <a:extLst>
              <a:ext uri="{FF2B5EF4-FFF2-40B4-BE49-F238E27FC236}">
                <a16:creationId xmlns:a16="http://schemas.microsoft.com/office/drawing/2014/main" id="{531F5865-3EBE-DA40-9323-61D96E11B3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453" y="6401669"/>
            <a:ext cx="279030" cy="27903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54F7A910-199C-8C46-8554-E0BCBB5528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3749" y="6380337"/>
            <a:ext cx="321661" cy="39671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EF74E4F0-FA2B-2D44-A86E-FEB1A9C57609}"/>
              </a:ext>
            </a:extLst>
          </p:cNvPr>
          <p:cNvGrpSpPr/>
          <p:nvPr/>
        </p:nvGrpSpPr>
        <p:grpSpPr>
          <a:xfrm>
            <a:off x="1624650" y="6408689"/>
            <a:ext cx="373738" cy="219650"/>
            <a:chOff x="1576773" y="6024452"/>
            <a:chExt cx="965813" cy="567621"/>
          </a:xfrm>
        </p:grpSpPr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7184311-CDEE-A74E-9BE5-7F933860A9CC}"/>
                </a:ext>
              </a:extLst>
            </p:cNvPr>
            <p:cNvSpPr/>
            <p:nvPr/>
          </p:nvSpPr>
          <p:spPr>
            <a:xfrm>
              <a:off x="1631703" y="6340560"/>
              <a:ext cx="71850" cy="166310"/>
            </a:xfrm>
            <a:custGeom>
              <a:avLst/>
              <a:gdLst>
                <a:gd name="connsiteX0" fmla="*/ 60303 w 57150"/>
                <a:gd name="connsiteY0" fmla="*/ 139389 h 132283"/>
                <a:gd name="connsiteX1" fmla="*/ 0 w 57150"/>
                <a:gd name="connsiteY1" fmla="*/ 0 h 13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132283">
                  <a:moveTo>
                    <a:pt x="60303" y="139389"/>
                  </a:moveTo>
                  <a:lnTo>
                    <a:pt x="0" y="0"/>
                  </a:lnTo>
                </a:path>
              </a:pathLst>
            </a:custGeom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A718841A-D929-894A-961E-B4FEFA2F4555}"/>
                </a:ext>
              </a:extLst>
            </p:cNvPr>
            <p:cNvSpPr/>
            <p:nvPr/>
          </p:nvSpPr>
          <p:spPr>
            <a:xfrm>
              <a:off x="1576773" y="6244782"/>
              <a:ext cx="718504" cy="332619"/>
            </a:xfrm>
            <a:custGeom>
              <a:avLst/>
              <a:gdLst>
                <a:gd name="connsiteX0" fmla="*/ 334575 w 571500"/>
                <a:gd name="connsiteY0" fmla="*/ 271677 h 264566"/>
                <a:gd name="connsiteX1" fmla="*/ 56960 w 571500"/>
                <a:gd name="connsiteY1" fmla="*/ 243331 h 264566"/>
                <a:gd name="connsiteX2" fmla="*/ 0 w 571500"/>
                <a:gd name="connsiteY2" fmla="*/ 103451 h 264566"/>
                <a:gd name="connsiteX3" fmla="*/ 193043 w 571500"/>
                <a:gd name="connsiteY3" fmla="*/ 998 h 264566"/>
                <a:gd name="connsiteX4" fmla="*/ 386677 w 571500"/>
                <a:gd name="connsiteY4" fmla="*/ 62840 h 264566"/>
                <a:gd name="connsiteX5" fmla="*/ 562775 w 571500"/>
                <a:gd name="connsiteY5" fmla="*/ 114979 h 264566"/>
                <a:gd name="connsiteX6" fmla="*/ 420443 w 571500"/>
                <a:gd name="connsiteY6" fmla="*/ 183180 h 264566"/>
                <a:gd name="connsiteX7" fmla="*/ 330860 w 571500"/>
                <a:gd name="connsiteY7" fmla="*/ 152991 h 26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0" h="264566">
                  <a:moveTo>
                    <a:pt x="334575" y="271677"/>
                  </a:moveTo>
                  <a:cubicBezTo>
                    <a:pt x="261747" y="257618"/>
                    <a:pt x="143323" y="161448"/>
                    <a:pt x="56960" y="243331"/>
                  </a:cubicBezTo>
                  <a:lnTo>
                    <a:pt x="0" y="103451"/>
                  </a:lnTo>
                  <a:cubicBezTo>
                    <a:pt x="0" y="103451"/>
                    <a:pt x="148028" y="7857"/>
                    <a:pt x="193043" y="998"/>
                  </a:cubicBezTo>
                  <a:cubicBezTo>
                    <a:pt x="238039" y="-5891"/>
                    <a:pt x="317116" y="23769"/>
                    <a:pt x="386677" y="62840"/>
                  </a:cubicBezTo>
                  <a:cubicBezTo>
                    <a:pt x="456257" y="101901"/>
                    <a:pt x="515693" y="75284"/>
                    <a:pt x="562775" y="114979"/>
                  </a:cubicBezTo>
                  <a:cubicBezTo>
                    <a:pt x="609867" y="154673"/>
                    <a:pt x="452638" y="189794"/>
                    <a:pt x="420443" y="183180"/>
                  </a:cubicBezTo>
                  <a:cubicBezTo>
                    <a:pt x="388239" y="176547"/>
                    <a:pt x="360683" y="150270"/>
                    <a:pt x="330860" y="152991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977218AE-495B-794D-B3A9-D5C85C294B40}"/>
                </a:ext>
              </a:extLst>
            </p:cNvPr>
            <p:cNvSpPr/>
            <p:nvPr/>
          </p:nvSpPr>
          <p:spPr>
            <a:xfrm>
              <a:off x="2039633" y="6271332"/>
              <a:ext cx="502953" cy="320741"/>
            </a:xfrm>
            <a:custGeom>
              <a:avLst/>
              <a:gdLst>
                <a:gd name="connsiteX0" fmla="*/ 207978 w 400050"/>
                <a:gd name="connsiteY0" fmla="*/ 108573 h 255117"/>
                <a:gd name="connsiteX1" fmla="*/ 386686 w 400050"/>
                <a:gd name="connsiteY1" fmla="*/ 8227 h 255117"/>
                <a:gd name="connsiteX2" fmla="*/ 404774 w 400050"/>
                <a:gd name="connsiteY2" fmla="*/ 55187 h 255117"/>
                <a:gd name="connsiteX3" fmla="*/ 255241 w 400050"/>
                <a:gd name="connsiteY3" fmla="*/ 171596 h 255117"/>
                <a:gd name="connsiteX4" fmla="*/ 0 w 400050"/>
                <a:gd name="connsiteY4" fmla="*/ 255237 h 25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255117">
                  <a:moveTo>
                    <a:pt x="207978" y="108573"/>
                  </a:moveTo>
                  <a:cubicBezTo>
                    <a:pt x="207978" y="108573"/>
                    <a:pt x="360559" y="-35380"/>
                    <a:pt x="386686" y="8227"/>
                  </a:cubicBezTo>
                  <a:cubicBezTo>
                    <a:pt x="386686" y="8227"/>
                    <a:pt x="394125" y="13839"/>
                    <a:pt x="404774" y="55187"/>
                  </a:cubicBezTo>
                  <a:cubicBezTo>
                    <a:pt x="404774" y="55187"/>
                    <a:pt x="298133" y="126119"/>
                    <a:pt x="255241" y="171596"/>
                  </a:cubicBezTo>
                  <a:cubicBezTo>
                    <a:pt x="164401" y="267899"/>
                    <a:pt x="43739" y="261445"/>
                    <a:pt x="0" y="255237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8A599844-B69F-5E4D-8D48-2D1C1BBA0B73}"/>
                </a:ext>
              </a:extLst>
            </p:cNvPr>
            <p:cNvSpPr/>
            <p:nvPr/>
          </p:nvSpPr>
          <p:spPr>
            <a:xfrm>
              <a:off x="1880065" y="6434302"/>
              <a:ext cx="47900" cy="11880"/>
            </a:xfrm>
            <a:custGeom>
              <a:avLst/>
              <a:gdLst>
                <a:gd name="connsiteX0" fmla="*/ 0 w 38100"/>
                <a:gd name="connsiteY0" fmla="*/ 593 h 0"/>
                <a:gd name="connsiteX1" fmla="*/ 42767 w 38100"/>
                <a:gd name="connsiteY1" fmla="*/ 81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>
                  <a:moveTo>
                    <a:pt x="0" y="593"/>
                  </a:moveTo>
                  <a:cubicBezTo>
                    <a:pt x="24698" y="-862"/>
                    <a:pt x="42767" y="819"/>
                    <a:pt x="42767" y="819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0D77B7D-88CC-9E4C-A3BA-8F0D6DA55F2B}"/>
                </a:ext>
              </a:extLst>
            </p:cNvPr>
            <p:cNvSpPr/>
            <p:nvPr/>
          </p:nvSpPr>
          <p:spPr>
            <a:xfrm>
              <a:off x="2211379" y="6024452"/>
              <a:ext cx="215551" cy="213826"/>
            </a:xfrm>
            <a:custGeom>
              <a:avLst/>
              <a:gdLst>
                <a:gd name="connsiteX0" fmla="*/ 177965 w 171450"/>
                <a:gd name="connsiteY0" fmla="*/ 0 h 170078"/>
                <a:gd name="connsiteX1" fmla="*/ 0 w 171450"/>
                <a:gd name="connsiteY1" fmla="*/ 174378 h 170078"/>
                <a:gd name="connsiteX2" fmla="*/ 177965 w 171450"/>
                <a:gd name="connsiteY2" fmla="*/ 0 h 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170078">
                  <a:moveTo>
                    <a:pt x="177965" y="0"/>
                  </a:moveTo>
                  <a:cubicBezTo>
                    <a:pt x="16383" y="13002"/>
                    <a:pt x="0" y="174378"/>
                    <a:pt x="0" y="174378"/>
                  </a:cubicBezTo>
                  <a:cubicBezTo>
                    <a:pt x="180146" y="204699"/>
                    <a:pt x="177965" y="0"/>
                    <a:pt x="177965" y="0"/>
                  </a:cubicBezTo>
                  <a:close/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913420B7-9458-A74B-ADDA-EFACB751488E}"/>
                </a:ext>
              </a:extLst>
            </p:cNvPr>
            <p:cNvSpPr/>
            <p:nvPr/>
          </p:nvSpPr>
          <p:spPr>
            <a:xfrm>
              <a:off x="1992488" y="6083647"/>
              <a:ext cx="155676" cy="154430"/>
            </a:xfrm>
            <a:custGeom>
              <a:avLst/>
              <a:gdLst>
                <a:gd name="connsiteX0" fmla="*/ 0 w 123825"/>
                <a:gd name="connsiteY0" fmla="*/ 0 h 122834"/>
                <a:gd name="connsiteX1" fmla="*/ 132998 w 123825"/>
                <a:gd name="connsiteY1" fmla="*/ 128107 h 122834"/>
                <a:gd name="connsiteX2" fmla="*/ 0 w 123825"/>
                <a:gd name="connsiteY2" fmla="*/ 0 h 12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22834">
                  <a:moveTo>
                    <a:pt x="0" y="0"/>
                  </a:moveTo>
                  <a:cubicBezTo>
                    <a:pt x="118710" y="9553"/>
                    <a:pt x="132998" y="128107"/>
                    <a:pt x="132998" y="128107"/>
                  </a:cubicBezTo>
                  <a:cubicBezTo>
                    <a:pt x="638" y="150387"/>
                    <a:pt x="0" y="0"/>
                    <a:pt x="0" y="0"/>
                  </a:cubicBezTo>
                  <a:close/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aphic 69">
            <a:extLst>
              <a:ext uri="{FF2B5EF4-FFF2-40B4-BE49-F238E27FC236}">
                <a16:creationId xmlns:a16="http://schemas.microsoft.com/office/drawing/2014/main" id="{F0ED7DAB-31AD-DE43-8532-6891C2911FD2}"/>
              </a:ext>
            </a:extLst>
          </p:cNvPr>
          <p:cNvGrpSpPr/>
          <p:nvPr/>
        </p:nvGrpSpPr>
        <p:grpSpPr>
          <a:xfrm>
            <a:off x="2072957" y="6360027"/>
            <a:ext cx="307664" cy="384580"/>
            <a:chOff x="4201292" y="3492920"/>
            <a:chExt cx="1161008" cy="1451260"/>
          </a:xfrm>
          <a:solidFill>
            <a:schemeClr val="bg1"/>
          </a:solidFill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C388B84A-8C7D-5D4A-83FC-4253DD8F2BB4}"/>
                </a:ext>
              </a:extLst>
            </p:cNvPr>
            <p:cNvSpPr/>
            <p:nvPr/>
          </p:nvSpPr>
          <p:spPr>
            <a:xfrm>
              <a:off x="4285008" y="3492601"/>
              <a:ext cx="979601" cy="1161008"/>
            </a:xfrm>
            <a:custGeom>
              <a:avLst/>
              <a:gdLst>
                <a:gd name="connsiteX0" fmla="*/ 990434 w 979600"/>
                <a:gd name="connsiteY0" fmla="*/ 691105 h 1161008"/>
                <a:gd name="connsiteX1" fmla="*/ 851917 w 979600"/>
                <a:gd name="connsiteY1" fmla="*/ 302406 h 1161008"/>
                <a:gd name="connsiteX2" fmla="*/ 851864 w 979600"/>
                <a:gd name="connsiteY2" fmla="*/ 302450 h 1161008"/>
                <a:gd name="connsiteX3" fmla="*/ 436450 w 979600"/>
                <a:gd name="connsiteY3" fmla="*/ 0 h 1161008"/>
                <a:gd name="connsiteX4" fmla="*/ 0 w 979600"/>
                <a:gd name="connsiteY4" fmla="*/ 436450 h 1161008"/>
                <a:gd name="connsiteX5" fmla="*/ 218761 w 979600"/>
                <a:gd name="connsiteY5" fmla="*/ 814810 h 1161008"/>
                <a:gd name="connsiteX6" fmla="*/ 218761 w 979600"/>
                <a:gd name="connsiteY6" fmla="*/ 1161645 h 1161008"/>
                <a:gd name="connsiteX7" fmla="*/ 654139 w 979600"/>
                <a:gd name="connsiteY7" fmla="*/ 1161645 h 1161008"/>
                <a:gd name="connsiteX8" fmla="*/ 654139 w 979600"/>
                <a:gd name="connsiteY8" fmla="*/ 1058292 h 1161008"/>
                <a:gd name="connsiteX9" fmla="*/ 681864 w 979600"/>
                <a:gd name="connsiteY9" fmla="*/ 1060559 h 1161008"/>
                <a:gd name="connsiteX10" fmla="*/ 733487 w 979600"/>
                <a:gd name="connsiteY10" fmla="*/ 1060559 h 1161008"/>
                <a:gd name="connsiteX11" fmla="*/ 896754 w 979600"/>
                <a:gd name="connsiteY11" fmla="*/ 897292 h 1161008"/>
                <a:gd name="connsiteX12" fmla="*/ 896754 w 979600"/>
                <a:gd name="connsiteY12" fmla="*/ 763787 h 1161008"/>
                <a:gd name="connsiteX13" fmla="*/ 939165 w 979600"/>
                <a:gd name="connsiteY13" fmla="*/ 763787 h 1161008"/>
                <a:gd name="connsiteX14" fmla="*/ 983631 w 979600"/>
                <a:gd name="connsiteY14" fmla="*/ 740739 h 1161008"/>
                <a:gd name="connsiteX15" fmla="*/ 990434 w 979600"/>
                <a:gd name="connsiteY15" fmla="*/ 691105 h 1161008"/>
                <a:gd name="connsiteX16" fmla="*/ 953975 w 979600"/>
                <a:gd name="connsiteY16" fmla="*/ 719840 h 1161008"/>
                <a:gd name="connsiteX17" fmla="*/ 939165 w 979600"/>
                <a:gd name="connsiteY17" fmla="*/ 727511 h 1161008"/>
                <a:gd name="connsiteX18" fmla="*/ 860472 w 979600"/>
                <a:gd name="connsiteY18" fmla="*/ 727511 h 1161008"/>
                <a:gd name="connsiteX19" fmla="*/ 860472 w 979600"/>
                <a:gd name="connsiteY19" fmla="*/ 897298 h 1161008"/>
                <a:gd name="connsiteX20" fmla="*/ 733487 w 979600"/>
                <a:gd name="connsiteY20" fmla="*/ 1024283 h 1161008"/>
                <a:gd name="connsiteX21" fmla="*/ 681864 w 979600"/>
                <a:gd name="connsiteY21" fmla="*/ 1024283 h 1161008"/>
                <a:gd name="connsiteX22" fmla="*/ 641455 w 979600"/>
                <a:gd name="connsiteY22" fmla="*/ 1018064 h 1161008"/>
                <a:gd name="connsiteX23" fmla="*/ 617858 w 979600"/>
                <a:gd name="connsiteY23" fmla="*/ 1010607 h 1161008"/>
                <a:gd name="connsiteX24" fmla="*/ 617858 w 979600"/>
                <a:gd name="connsiteY24" fmla="*/ 1125369 h 1161008"/>
                <a:gd name="connsiteX25" fmla="*/ 255043 w 979600"/>
                <a:gd name="connsiteY25" fmla="*/ 1125369 h 1161008"/>
                <a:gd name="connsiteX26" fmla="*/ 255043 w 979600"/>
                <a:gd name="connsiteY26" fmla="*/ 793393 h 1161008"/>
                <a:gd name="connsiteX27" fmla="*/ 245564 w 979600"/>
                <a:gd name="connsiteY27" fmla="*/ 788237 h 1161008"/>
                <a:gd name="connsiteX28" fmla="*/ 36282 w 979600"/>
                <a:gd name="connsiteY28" fmla="*/ 436450 h 1161008"/>
                <a:gd name="connsiteX29" fmla="*/ 436450 w 979600"/>
                <a:gd name="connsiteY29" fmla="*/ 36282 h 1161008"/>
                <a:gd name="connsiteX30" fmla="*/ 817707 w 979600"/>
                <a:gd name="connsiteY30" fmla="*/ 314726 h 1161008"/>
                <a:gd name="connsiteX31" fmla="*/ 824298 w 979600"/>
                <a:gd name="connsiteY31" fmla="*/ 333008 h 1161008"/>
                <a:gd name="connsiteX32" fmla="*/ 956243 w 979600"/>
                <a:gd name="connsiteY32" fmla="*/ 703273 h 1161008"/>
                <a:gd name="connsiteX33" fmla="*/ 953975 w 979600"/>
                <a:gd name="connsiteY33" fmla="*/ 719840 h 116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79600" h="1161008">
                  <a:moveTo>
                    <a:pt x="990434" y="691105"/>
                  </a:moveTo>
                  <a:cubicBezTo>
                    <a:pt x="990434" y="691105"/>
                    <a:pt x="852496" y="304023"/>
                    <a:pt x="851917" y="302406"/>
                  </a:cubicBezTo>
                  <a:cubicBezTo>
                    <a:pt x="851917" y="302406"/>
                    <a:pt x="919005" y="489013"/>
                    <a:pt x="851864" y="302450"/>
                  </a:cubicBezTo>
                  <a:cubicBezTo>
                    <a:pt x="784724" y="115887"/>
                    <a:pt x="625546" y="0"/>
                    <a:pt x="436450" y="0"/>
                  </a:cubicBezTo>
                  <a:cubicBezTo>
                    <a:pt x="195793" y="0"/>
                    <a:pt x="0" y="195793"/>
                    <a:pt x="0" y="436450"/>
                  </a:cubicBezTo>
                  <a:cubicBezTo>
                    <a:pt x="0" y="592923"/>
                    <a:pt x="83547" y="736897"/>
                    <a:pt x="218761" y="814810"/>
                  </a:cubicBezTo>
                  <a:lnTo>
                    <a:pt x="218761" y="1161645"/>
                  </a:lnTo>
                  <a:lnTo>
                    <a:pt x="654139" y="1161645"/>
                  </a:lnTo>
                  <a:lnTo>
                    <a:pt x="654139" y="1058292"/>
                  </a:lnTo>
                  <a:cubicBezTo>
                    <a:pt x="663280" y="1059797"/>
                    <a:pt x="672545" y="1060559"/>
                    <a:pt x="681864" y="1060559"/>
                  </a:cubicBezTo>
                  <a:lnTo>
                    <a:pt x="733487" y="1060559"/>
                  </a:lnTo>
                  <a:cubicBezTo>
                    <a:pt x="823518" y="1060559"/>
                    <a:pt x="896754" y="987323"/>
                    <a:pt x="896754" y="897292"/>
                  </a:cubicBezTo>
                  <a:lnTo>
                    <a:pt x="896754" y="763787"/>
                  </a:lnTo>
                  <a:lnTo>
                    <a:pt x="939165" y="763787"/>
                  </a:lnTo>
                  <a:cubicBezTo>
                    <a:pt x="956827" y="763787"/>
                    <a:pt x="973444" y="755178"/>
                    <a:pt x="983631" y="740739"/>
                  </a:cubicBezTo>
                  <a:cubicBezTo>
                    <a:pt x="993819" y="726301"/>
                    <a:pt x="996350" y="707740"/>
                    <a:pt x="990434" y="691105"/>
                  </a:cubicBezTo>
                  <a:close/>
                  <a:moveTo>
                    <a:pt x="953975" y="719840"/>
                  </a:moveTo>
                  <a:cubicBezTo>
                    <a:pt x="950537" y="724712"/>
                    <a:pt x="945135" y="727511"/>
                    <a:pt x="939165" y="727511"/>
                  </a:cubicBezTo>
                  <a:lnTo>
                    <a:pt x="860472" y="727511"/>
                  </a:lnTo>
                  <a:lnTo>
                    <a:pt x="860472" y="897298"/>
                  </a:lnTo>
                  <a:cubicBezTo>
                    <a:pt x="860472" y="967310"/>
                    <a:pt x="803499" y="1024283"/>
                    <a:pt x="733487" y="1024283"/>
                  </a:cubicBezTo>
                  <a:lnTo>
                    <a:pt x="681864" y="1024283"/>
                  </a:lnTo>
                  <a:cubicBezTo>
                    <a:pt x="668135" y="1024283"/>
                    <a:pt x="654546" y="1022193"/>
                    <a:pt x="641455" y="1018064"/>
                  </a:cubicBezTo>
                  <a:lnTo>
                    <a:pt x="617858" y="1010607"/>
                  </a:lnTo>
                  <a:lnTo>
                    <a:pt x="617858" y="1125369"/>
                  </a:lnTo>
                  <a:lnTo>
                    <a:pt x="255043" y="1125369"/>
                  </a:lnTo>
                  <a:lnTo>
                    <a:pt x="255043" y="793393"/>
                  </a:lnTo>
                  <a:lnTo>
                    <a:pt x="245564" y="788237"/>
                  </a:lnTo>
                  <a:cubicBezTo>
                    <a:pt x="116471" y="718049"/>
                    <a:pt x="36282" y="583252"/>
                    <a:pt x="36282" y="436450"/>
                  </a:cubicBezTo>
                  <a:cubicBezTo>
                    <a:pt x="36282" y="215793"/>
                    <a:pt x="215793" y="36282"/>
                    <a:pt x="436450" y="36282"/>
                  </a:cubicBezTo>
                  <a:cubicBezTo>
                    <a:pt x="612454" y="36282"/>
                    <a:pt x="754976" y="140379"/>
                    <a:pt x="817707" y="314726"/>
                  </a:cubicBezTo>
                  <a:cubicBezTo>
                    <a:pt x="820064" y="321264"/>
                    <a:pt x="822260" y="327339"/>
                    <a:pt x="824298" y="333008"/>
                  </a:cubicBezTo>
                  <a:lnTo>
                    <a:pt x="956243" y="703273"/>
                  </a:lnTo>
                  <a:cubicBezTo>
                    <a:pt x="958262" y="708908"/>
                    <a:pt x="957429" y="714951"/>
                    <a:pt x="953975" y="719840"/>
                  </a:cubicBezTo>
                  <a:close/>
                </a:path>
              </a:pathLst>
            </a:custGeom>
            <a:grpFill/>
            <a:ln w="180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CA39AC4-3D55-FE41-9BFD-67F34D22CE54}"/>
                </a:ext>
              </a:extLst>
            </p:cNvPr>
            <p:cNvSpPr/>
            <p:nvPr/>
          </p:nvSpPr>
          <p:spPr>
            <a:xfrm>
              <a:off x="4565752" y="3818790"/>
              <a:ext cx="380956" cy="362815"/>
            </a:xfrm>
            <a:custGeom>
              <a:avLst/>
              <a:gdLst>
                <a:gd name="connsiteX0" fmla="*/ 286959 w 380955"/>
                <a:gd name="connsiteY0" fmla="*/ 36282 h 362815"/>
                <a:gd name="connsiteX1" fmla="*/ 359524 w 380955"/>
                <a:gd name="connsiteY1" fmla="*/ 108846 h 362815"/>
                <a:gd name="connsiteX2" fmla="*/ 201569 w 380955"/>
                <a:gd name="connsiteY2" fmla="*/ 309260 h 362815"/>
                <a:gd name="connsiteX3" fmla="*/ 200738 w 380955"/>
                <a:gd name="connsiteY3" fmla="*/ 309995 h 362815"/>
                <a:gd name="connsiteX4" fmla="*/ 199953 w 380955"/>
                <a:gd name="connsiteY4" fmla="*/ 310780 h 362815"/>
                <a:gd name="connsiteX5" fmla="*/ 197903 w 380955"/>
                <a:gd name="connsiteY5" fmla="*/ 312834 h 362815"/>
                <a:gd name="connsiteX6" fmla="*/ 195851 w 380955"/>
                <a:gd name="connsiteY6" fmla="*/ 310782 h 362815"/>
                <a:gd name="connsiteX7" fmla="*/ 195066 w 380955"/>
                <a:gd name="connsiteY7" fmla="*/ 309996 h 362815"/>
                <a:gd name="connsiteX8" fmla="*/ 194235 w 380955"/>
                <a:gd name="connsiteY8" fmla="*/ 309262 h 362815"/>
                <a:gd name="connsiteX9" fmla="*/ 36280 w 380955"/>
                <a:gd name="connsiteY9" fmla="*/ 108848 h 362815"/>
                <a:gd name="connsiteX10" fmla="*/ 108845 w 380955"/>
                <a:gd name="connsiteY10" fmla="*/ 36283 h 362815"/>
                <a:gd name="connsiteX11" fmla="*/ 170204 w 380955"/>
                <a:gd name="connsiteY11" fmla="*/ 64998 h 362815"/>
                <a:gd name="connsiteX12" fmla="*/ 197903 w 380955"/>
                <a:gd name="connsiteY12" fmla="*/ 97728 h 362815"/>
                <a:gd name="connsiteX13" fmla="*/ 225600 w 380955"/>
                <a:gd name="connsiteY13" fmla="*/ 64997 h 362815"/>
                <a:gd name="connsiteX14" fmla="*/ 286959 w 380955"/>
                <a:gd name="connsiteY14" fmla="*/ 36282 h 362815"/>
                <a:gd name="connsiteX15" fmla="*/ 286959 w 380955"/>
                <a:gd name="connsiteY15" fmla="*/ 0 h 362815"/>
                <a:gd name="connsiteX16" fmla="*/ 197903 w 380955"/>
                <a:gd name="connsiteY16" fmla="*/ 41560 h 362815"/>
                <a:gd name="connsiteX17" fmla="*/ 108846 w 380955"/>
                <a:gd name="connsiteY17" fmla="*/ 0 h 362815"/>
                <a:gd name="connsiteX18" fmla="*/ 0 w 380955"/>
                <a:gd name="connsiteY18" fmla="*/ 108846 h 362815"/>
                <a:gd name="connsiteX19" fmla="*/ 170197 w 380955"/>
                <a:gd name="connsiteY19" fmla="*/ 336435 h 362815"/>
                <a:gd name="connsiteX20" fmla="*/ 197903 w 380955"/>
                <a:gd name="connsiteY20" fmla="*/ 364143 h 362815"/>
                <a:gd name="connsiteX21" fmla="*/ 225609 w 380955"/>
                <a:gd name="connsiteY21" fmla="*/ 336437 h 362815"/>
                <a:gd name="connsiteX22" fmla="*/ 395806 w 380955"/>
                <a:gd name="connsiteY22" fmla="*/ 108848 h 362815"/>
                <a:gd name="connsiteX23" fmla="*/ 286959 w 380955"/>
                <a:gd name="connsiteY23" fmla="*/ 0 h 362815"/>
                <a:gd name="connsiteX24" fmla="*/ 286959 w 380955"/>
                <a:gd name="connsiteY24" fmla="*/ 0 h 36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0955" h="362815">
                  <a:moveTo>
                    <a:pt x="286959" y="36282"/>
                  </a:moveTo>
                  <a:cubicBezTo>
                    <a:pt x="328328" y="36282"/>
                    <a:pt x="359524" y="67478"/>
                    <a:pt x="359524" y="108846"/>
                  </a:cubicBezTo>
                  <a:cubicBezTo>
                    <a:pt x="359524" y="166714"/>
                    <a:pt x="302450" y="220022"/>
                    <a:pt x="201569" y="309260"/>
                  </a:cubicBezTo>
                  <a:lnTo>
                    <a:pt x="200738" y="309995"/>
                  </a:lnTo>
                  <a:lnTo>
                    <a:pt x="199953" y="310780"/>
                  </a:lnTo>
                  <a:lnTo>
                    <a:pt x="197903" y="312834"/>
                  </a:lnTo>
                  <a:lnTo>
                    <a:pt x="195851" y="310782"/>
                  </a:lnTo>
                  <a:lnTo>
                    <a:pt x="195066" y="309996"/>
                  </a:lnTo>
                  <a:lnTo>
                    <a:pt x="194235" y="309262"/>
                  </a:lnTo>
                  <a:cubicBezTo>
                    <a:pt x="93356" y="220022"/>
                    <a:pt x="36280" y="166714"/>
                    <a:pt x="36280" y="108848"/>
                  </a:cubicBezTo>
                  <a:cubicBezTo>
                    <a:pt x="36280" y="67480"/>
                    <a:pt x="67476" y="36283"/>
                    <a:pt x="108845" y="36283"/>
                  </a:cubicBezTo>
                  <a:cubicBezTo>
                    <a:pt x="131705" y="36283"/>
                    <a:pt x="155218" y="47286"/>
                    <a:pt x="170204" y="64998"/>
                  </a:cubicBezTo>
                  <a:lnTo>
                    <a:pt x="197903" y="97728"/>
                  </a:lnTo>
                  <a:lnTo>
                    <a:pt x="225600" y="64997"/>
                  </a:lnTo>
                  <a:cubicBezTo>
                    <a:pt x="240586" y="47284"/>
                    <a:pt x="264098" y="36282"/>
                    <a:pt x="286959" y="36282"/>
                  </a:cubicBezTo>
                  <a:moveTo>
                    <a:pt x="286959" y="0"/>
                  </a:moveTo>
                  <a:cubicBezTo>
                    <a:pt x="253316" y="0"/>
                    <a:pt x="219672" y="15831"/>
                    <a:pt x="197903" y="41560"/>
                  </a:cubicBezTo>
                  <a:cubicBezTo>
                    <a:pt x="176134" y="15833"/>
                    <a:pt x="142490" y="0"/>
                    <a:pt x="108846" y="0"/>
                  </a:cubicBezTo>
                  <a:cubicBezTo>
                    <a:pt x="47496" y="0"/>
                    <a:pt x="0" y="47496"/>
                    <a:pt x="0" y="108846"/>
                  </a:cubicBezTo>
                  <a:cubicBezTo>
                    <a:pt x="0" y="184049"/>
                    <a:pt x="67288" y="245399"/>
                    <a:pt x="170197" y="336435"/>
                  </a:cubicBezTo>
                  <a:lnTo>
                    <a:pt x="197903" y="364143"/>
                  </a:lnTo>
                  <a:lnTo>
                    <a:pt x="225609" y="336437"/>
                  </a:lnTo>
                  <a:cubicBezTo>
                    <a:pt x="328518" y="245401"/>
                    <a:pt x="395806" y="184051"/>
                    <a:pt x="395806" y="108848"/>
                  </a:cubicBezTo>
                  <a:cubicBezTo>
                    <a:pt x="395806" y="47498"/>
                    <a:pt x="348310" y="0"/>
                    <a:pt x="286959" y="0"/>
                  </a:cubicBezTo>
                  <a:lnTo>
                    <a:pt x="286959" y="0"/>
                  </a:lnTo>
                  <a:close/>
                </a:path>
              </a:pathLst>
            </a:custGeom>
            <a:grpFill/>
            <a:ln w="180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AC11DB6F-0C1F-F04B-B1E8-46C29C0F1C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405" y="6401669"/>
            <a:ext cx="262739" cy="262739"/>
          </a:xfrm>
          <a:prstGeom prst="rect">
            <a:avLst/>
          </a:prstGeom>
        </p:spPr>
      </p:pic>
      <p:sp>
        <p:nvSpPr>
          <p:cNvPr id="73" name="Graphic 79">
            <a:extLst>
              <a:ext uri="{FF2B5EF4-FFF2-40B4-BE49-F238E27FC236}">
                <a16:creationId xmlns:a16="http://schemas.microsoft.com/office/drawing/2014/main" id="{FE2A07E0-74F7-F744-B762-7777D132A6B9}"/>
              </a:ext>
            </a:extLst>
          </p:cNvPr>
          <p:cNvSpPr/>
          <p:nvPr/>
        </p:nvSpPr>
        <p:spPr>
          <a:xfrm>
            <a:off x="2981311" y="6415426"/>
            <a:ext cx="244468" cy="254199"/>
          </a:xfrm>
          <a:custGeom>
            <a:avLst/>
            <a:gdLst>
              <a:gd name="connsiteX0" fmla="*/ 794385 w 790575"/>
              <a:gd name="connsiteY0" fmla="*/ 428976 h 822045"/>
              <a:gd name="connsiteX1" fmla="*/ 394335 w 790575"/>
              <a:gd name="connsiteY1" fmla="*/ 825825 h 822045"/>
              <a:gd name="connsiteX2" fmla="*/ 381000 w 790575"/>
              <a:gd name="connsiteY2" fmla="*/ 831494 h 822045"/>
              <a:gd name="connsiteX3" fmla="*/ 367665 w 790575"/>
              <a:gd name="connsiteY3" fmla="*/ 825825 h 822045"/>
              <a:gd name="connsiteX4" fmla="*/ 367665 w 790575"/>
              <a:gd name="connsiteY4" fmla="*/ 799368 h 822045"/>
              <a:gd name="connsiteX5" fmla="*/ 754380 w 790575"/>
              <a:gd name="connsiteY5" fmla="*/ 415747 h 822045"/>
              <a:gd name="connsiteX6" fmla="*/ 367665 w 790575"/>
              <a:gd name="connsiteY6" fmla="*/ 32126 h 822045"/>
              <a:gd name="connsiteX7" fmla="*/ 367665 w 790575"/>
              <a:gd name="connsiteY7" fmla="*/ 5669 h 822045"/>
              <a:gd name="connsiteX8" fmla="*/ 394335 w 790575"/>
              <a:gd name="connsiteY8" fmla="*/ 5669 h 822045"/>
              <a:gd name="connsiteX9" fmla="*/ 794385 w 790575"/>
              <a:gd name="connsiteY9" fmla="*/ 402519 h 822045"/>
              <a:gd name="connsiteX10" fmla="*/ 794385 w 790575"/>
              <a:gd name="connsiteY10" fmla="*/ 428976 h 822045"/>
              <a:gd name="connsiteX11" fmla="*/ 432435 w 790575"/>
              <a:gd name="connsiteY11" fmla="*/ 402519 h 822045"/>
              <a:gd name="connsiteX12" fmla="*/ 32385 w 790575"/>
              <a:gd name="connsiteY12" fmla="*/ 5669 h 822045"/>
              <a:gd name="connsiteX13" fmla="*/ 5715 w 790575"/>
              <a:gd name="connsiteY13" fmla="*/ 5669 h 822045"/>
              <a:gd name="connsiteX14" fmla="*/ 5715 w 790575"/>
              <a:gd name="connsiteY14" fmla="*/ 32126 h 822045"/>
              <a:gd name="connsiteX15" fmla="*/ 392430 w 790575"/>
              <a:gd name="connsiteY15" fmla="*/ 415747 h 822045"/>
              <a:gd name="connsiteX16" fmla="*/ 5715 w 790575"/>
              <a:gd name="connsiteY16" fmla="*/ 799368 h 822045"/>
              <a:gd name="connsiteX17" fmla="*/ 5715 w 790575"/>
              <a:gd name="connsiteY17" fmla="*/ 825825 h 822045"/>
              <a:gd name="connsiteX18" fmla="*/ 19050 w 790575"/>
              <a:gd name="connsiteY18" fmla="*/ 831494 h 822045"/>
              <a:gd name="connsiteX19" fmla="*/ 32385 w 790575"/>
              <a:gd name="connsiteY19" fmla="*/ 825825 h 822045"/>
              <a:gd name="connsiteX20" fmla="*/ 432435 w 790575"/>
              <a:gd name="connsiteY20" fmla="*/ 428976 h 822045"/>
              <a:gd name="connsiteX21" fmla="*/ 432435 w 790575"/>
              <a:gd name="connsiteY21" fmla="*/ 402519 h 82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0575" h="822045">
                <a:moveTo>
                  <a:pt x="794385" y="428976"/>
                </a:moveTo>
                <a:lnTo>
                  <a:pt x="394335" y="825825"/>
                </a:lnTo>
                <a:cubicBezTo>
                  <a:pt x="390525" y="829605"/>
                  <a:pt x="385763" y="831494"/>
                  <a:pt x="381000" y="831494"/>
                </a:cubicBezTo>
                <a:cubicBezTo>
                  <a:pt x="376238" y="831494"/>
                  <a:pt x="371475" y="829605"/>
                  <a:pt x="367665" y="825825"/>
                </a:cubicBezTo>
                <a:cubicBezTo>
                  <a:pt x="360045" y="818266"/>
                  <a:pt x="360045" y="806928"/>
                  <a:pt x="367665" y="799368"/>
                </a:cubicBezTo>
                <a:lnTo>
                  <a:pt x="754380" y="415747"/>
                </a:lnTo>
                <a:lnTo>
                  <a:pt x="367665" y="32126"/>
                </a:lnTo>
                <a:cubicBezTo>
                  <a:pt x="360045" y="24567"/>
                  <a:pt x="360045" y="13228"/>
                  <a:pt x="367665" y="5669"/>
                </a:cubicBezTo>
                <a:cubicBezTo>
                  <a:pt x="375285" y="-1890"/>
                  <a:pt x="386715" y="-1890"/>
                  <a:pt x="394335" y="5669"/>
                </a:cubicBezTo>
                <a:lnTo>
                  <a:pt x="794385" y="402519"/>
                </a:lnTo>
                <a:cubicBezTo>
                  <a:pt x="802005" y="410078"/>
                  <a:pt x="802005" y="421416"/>
                  <a:pt x="794385" y="428976"/>
                </a:cubicBezTo>
                <a:close/>
                <a:moveTo>
                  <a:pt x="432435" y="402519"/>
                </a:moveTo>
                <a:lnTo>
                  <a:pt x="32385" y="5669"/>
                </a:lnTo>
                <a:cubicBezTo>
                  <a:pt x="24765" y="-1890"/>
                  <a:pt x="13335" y="-1890"/>
                  <a:pt x="5715" y="5669"/>
                </a:cubicBezTo>
                <a:cubicBezTo>
                  <a:pt x="-1905" y="13228"/>
                  <a:pt x="-1905" y="24567"/>
                  <a:pt x="5715" y="32126"/>
                </a:cubicBezTo>
                <a:lnTo>
                  <a:pt x="392430" y="415747"/>
                </a:lnTo>
                <a:lnTo>
                  <a:pt x="5715" y="799368"/>
                </a:lnTo>
                <a:cubicBezTo>
                  <a:pt x="-1905" y="806928"/>
                  <a:pt x="-1905" y="818266"/>
                  <a:pt x="5715" y="825825"/>
                </a:cubicBezTo>
                <a:cubicBezTo>
                  <a:pt x="9525" y="829605"/>
                  <a:pt x="14287" y="831494"/>
                  <a:pt x="19050" y="831494"/>
                </a:cubicBezTo>
                <a:cubicBezTo>
                  <a:pt x="23812" y="831494"/>
                  <a:pt x="28575" y="829605"/>
                  <a:pt x="32385" y="825825"/>
                </a:cubicBezTo>
                <a:lnTo>
                  <a:pt x="432435" y="428976"/>
                </a:lnTo>
                <a:cubicBezTo>
                  <a:pt x="440055" y="421416"/>
                  <a:pt x="440055" y="410078"/>
                  <a:pt x="432435" y="40251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7C4D39D-056F-1241-8C01-E6BD97C63693}"/>
              </a:ext>
            </a:extLst>
          </p:cNvPr>
          <p:cNvSpPr/>
          <p:nvPr/>
        </p:nvSpPr>
        <p:spPr>
          <a:xfrm>
            <a:off x="223844" y="6312706"/>
            <a:ext cx="410888" cy="417110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hlinkClick r:id="" action="ppaction://noaction"/>
            <a:extLst>
              <a:ext uri="{FF2B5EF4-FFF2-40B4-BE49-F238E27FC236}">
                <a16:creationId xmlns:a16="http://schemas.microsoft.com/office/drawing/2014/main" id="{33CCA017-C96C-B645-8A39-8A12EF55E803}"/>
              </a:ext>
            </a:extLst>
          </p:cNvPr>
          <p:cNvSpPr/>
          <p:nvPr/>
        </p:nvSpPr>
        <p:spPr>
          <a:xfrm>
            <a:off x="11644439" y="6376126"/>
            <a:ext cx="364904" cy="320757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hlinkClick r:id="" action="ppaction://noaction"/>
            <a:extLst>
              <a:ext uri="{FF2B5EF4-FFF2-40B4-BE49-F238E27FC236}">
                <a16:creationId xmlns:a16="http://schemas.microsoft.com/office/drawing/2014/main" id="{7CA4FFDE-6140-B648-85EE-6838B65ECF75}"/>
              </a:ext>
            </a:extLst>
          </p:cNvPr>
          <p:cNvSpPr/>
          <p:nvPr/>
        </p:nvSpPr>
        <p:spPr>
          <a:xfrm>
            <a:off x="11622340" y="6345074"/>
            <a:ext cx="400255" cy="417110"/>
          </a:xfrm>
          <a:prstGeom prst="rect">
            <a:avLst/>
          </a:prstGeom>
          <a:solidFill>
            <a:schemeClr val="accent5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76C290D1-176C-2A46-8901-1CE45D83645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487" y="341846"/>
            <a:ext cx="2268339" cy="91545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4556" y="365125"/>
            <a:ext cx="9294744" cy="1284771"/>
          </a:xfrm>
        </p:spPr>
        <p:txBody>
          <a:bodyPr/>
          <a:lstStyle/>
          <a:p>
            <a:r>
              <a:rPr lang="en-GB" dirty="0"/>
              <a:t>Employability skills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D7272-B252-4F2B-8F0A-DFDEA8F39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5872" y="5998141"/>
            <a:ext cx="2066723" cy="7559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9DC9DF-6C3E-4487-93FF-183E13443CD5}"/>
              </a:ext>
            </a:extLst>
          </p:cNvPr>
          <p:cNvSpPr/>
          <p:nvPr/>
        </p:nvSpPr>
        <p:spPr>
          <a:xfrm>
            <a:off x="2551405" y="1301569"/>
            <a:ext cx="998425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Communication.</a:t>
            </a:r>
          </a:p>
          <a:p>
            <a:pPr algn="ctr"/>
            <a:r>
              <a:rPr lang="en-GB" sz="3200" dirty="0"/>
              <a:t>Teamwork.</a:t>
            </a:r>
          </a:p>
          <a:p>
            <a:pPr algn="ctr"/>
            <a:r>
              <a:rPr lang="en-GB" sz="3200" dirty="0"/>
              <a:t>Problem-solving.</a:t>
            </a:r>
          </a:p>
          <a:p>
            <a:pPr algn="ctr"/>
            <a:r>
              <a:rPr lang="en-GB" sz="3200" dirty="0"/>
              <a:t>Initiative.</a:t>
            </a:r>
          </a:p>
          <a:p>
            <a:pPr algn="ctr"/>
            <a:r>
              <a:rPr lang="en-GB" sz="3200" dirty="0"/>
              <a:t>Leadership.</a:t>
            </a:r>
          </a:p>
          <a:p>
            <a:pPr algn="ctr"/>
            <a:r>
              <a:rPr lang="en-GB" sz="3200" dirty="0"/>
              <a:t>Managing, organising and time management.</a:t>
            </a:r>
          </a:p>
          <a:p>
            <a:pPr algn="ctr"/>
            <a:r>
              <a:rPr lang="en-GB" sz="3200" dirty="0"/>
              <a:t>Negotiating and persuading.</a:t>
            </a:r>
          </a:p>
          <a:p>
            <a:pPr algn="ctr"/>
            <a:r>
              <a:rPr lang="en-GB" sz="3200" dirty="0"/>
              <a:t>Lifelong learning.</a:t>
            </a:r>
          </a:p>
          <a:p>
            <a:pPr algn="ctr"/>
            <a:r>
              <a:rPr lang="en-GB" sz="3200" dirty="0"/>
              <a:t>Decision-making.</a:t>
            </a:r>
          </a:p>
          <a:p>
            <a:pPr algn="ctr"/>
            <a:r>
              <a:rPr lang="en-GB" sz="3200" dirty="0"/>
              <a:t>Creativity and innovation</a:t>
            </a:r>
            <a:endParaRPr lang="en-GB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7B91DC-C255-4AC0-BC13-3DE61A7849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768" y="1850938"/>
            <a:ext cx="2781729" cy="353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562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3">
            <a:extLst>
              <a:ext uri="{FF2B5EF4-FFF2-40B4-BE49-F238E27FC236}">
                <a16:creationId xmlns:a16="http://schemas.microsoft.com/office/drawing/2014/main" id="{8B3AA016-E3F5-4ADC-93DA-A2FB4C65AAB7}"/>
              </a:ext>
            </a:extLst>
          </p:cNvPr>
          <p:cNvSpPr/>
          <p:nvPr/>
        </p:nvSpPr>
        <p:spPr>
          <a:xfrm>
            <a:off x="1035331" y="1061"/>
            <a:ext cx="7307916" cy="6873906"/>
          </a:xfrm>
          <a:custGeom>
            <a:avLst/>
            <a:gdLst/>
            <a:ahLst/>
            <a:cxnLst/>
            <a:rect l="l" t="t" r="r" b="b"/>
            <a:pathLst>
              <a:path w="2245360" h="2112009">
                <a:moveTo>
                  <a:pt x="1662861" y="0"/>
                </a:moveTo>
                <a:lnTo>
                  <a:pt x="96177" y="0"/>
                </a:lnTo>
                <a:lnTo>
                  <a:pt x="71714" y="3162"/>
                </a:lnTo>
                <a:lnTo>
                  <a:pt x="29670" y="26708"/>
                </a:lnTo>
                <a:lnTo>
                  <a:pt x="3548" y="70264"/>
                </a:lnTo>
                <a:lnTo>
                  <a:pt x="0" y="96177"/>
                </a:lnTo>
                <a:lnTo>
                  <a:pt x="654" y="107358"/>
                </a:lnTo>
                <a:lnTo>
                  <a:pt x="2619" y="118438"/>
                </a:lnTo>
                <a:lnTo>
                  <a:pt x="5893" y="129297"/>
                </a:lnTo>
                <a:lnTo>
                  <a:pt x="10477" y="139814"/>
                </a:lnTo>
                <a:lnTo>
                  <a:pt x="461048" y="1024115"/>
                </a:lnTo>
                <a:lnTo>
                  <a:pt x="461746" y="1026147"/>
                </a:lnTo>
                <a:lnTo>
                  <a:pt x="465035" y="1033016"/>
                </a:lnTo>
                <a:lnTo>
                  <a:pt x="467467" y="1040320"/>
                </a:lnTo>
                <a:lnTo>
                  <a:pt x="468976" y="1047996"/>
                </a:lnTo>
                <a:lnTo>
                  <a:pt x="469493" y="1055979"/>
                </a:lnTo>
                <a:lnTo>
                  <a:pt x="469054" y="1063350"/>
                </a:lnTo>
                <a:lnTo>
                  <a:pt x="467772" y="1070446"/>
                </a:lnTo>
                <a:lnTo>
                  <a:pt x="465700" y="1077230"/>
                </a:lnTo>
                <a:lnTo>
                  <a:pt x="462889" y="1083665"/>
                </a:lnTo>
                <a:lnTo>
                  <a:pt x="461505" y="1086916"/>
                </a:lnTo>
                <a:lnTo>
                  <a:pt x="10477" y="1972170"/>
                </a:lnTo>
                <a:lnTo>
                  <a:pt x="0" y="2015807"/>
                </a:lnTo>
                <a:lnTo>
                  <a:pt x="887" y="2028871"/>
                </a:lnTo>
                <a:lnTo>
                  <a:pt x="14173" y="2066074"/>
                </a:lnTo>
                <a:lnTo>
                  <a:pt x="49198" y="2099722"/>
                </a:lnTo>
                <a:lnTo>
                  <a:pt x="96177" y="2111997"/>
                </a:lnTo>
                <a:lnTo>
                  <a:pt x="1662861" y="2111997"/>
                </a:lnTo>
                <a:lnTo>
                  <a:pt x="1713120" y="2097820"/>
                </a:lnTo>
                <a:lnTo>
                  <a:pt x="1748548" y="2059470"/>
                </a:lnTo>
                <a:lnTo>
                  <a:pt x="1810752" y="1937219"/>
                </a:lnTo>
                <a:lnTo>
                  <a:pt x="374789" y="1937219"/>
                </a:lnTo>
                <a:lnTo>
                  <a:pt x="343661" y="1937067"/>
                </a:lnTo>
                <a:lnTo>
                  <a:pt x="298861" y="1918881"/>
                </a:lnTo>
                <a:lnTo>
                  <a:pt x="280911" y="1875561"/>
                </a:lnTo>
                <a:lnTo>
                  <a:pt x="280911" y="1867852"/>
                </a:lnTo>
                <a:lnTo>
                  <a:pt x="299749" y="1827128"/>
                </a:lnTo>
                <a:lnTo>
                  <a:pt x="303250" y="1820532"/>
                </a:lnTo>
                <a:lnTo>
                  <a:pt x="663359" y="1113790"/>
                </a:lnTo>
                <a:lnTo>
                  <a:pt x="663282" y="1113421"/>
                </a:lnTo>
                <a:lnTo>
                  <a:pt x="669658" y="1100177"/>
                </a:lnTo>
                <a:lnTo>
                  <a:pt x="674471" y="1086148"/>
                </a:lnTo>
                <a:lnTo>
                  <a:pt x="677513" y="1071395"/>
                </a:lnTo>
                <a:lnTo>
                  <a:pt x="678573" y="1055979"/>
                </a:lnTo>
                <a:lnTo>
                  <a:pt x="677603" y="1041294"/>
                </a:lnTo>
                <a:lnTo>
                  <a:pt x="674819" y="1027187"/>
                </a:lnTo>
                <a:lnTo>
                  <a:pt x="670401" y="1013688"/>
                </a:lnTo>
                <a:lnTo>
                  <a:pt x="664578" y="1000937"/>
                </a:lnTo>
                <a:lnTo>
                  <a:pt x="664629" y="1000696"/>
                </a:lnTo>
                <a:lnTo>
                  <a:pt x="303250" y="291414"/>
                </a:lnTo>
                <a:lnTo>
                  <a:pt x="300402" y="286058"/>
                </a:lnTo>
                <a:lnTo>
                  <a:pt x="296370" y="278677"/>
                </a:lnTo>
                <a:lnTo>
                  <a:pt x="291609" y="269899"/>
                </a:lnTo>
                <a:lnTo>
                  <a:pt x="286575" y="260350"/>
                </a:lnTo>
                <a:lnTo>
                  <a:pt x="283159" y="252666"/>
                </a:lnTo>
                <a:lnTo>
                  <a:pt x="280911" y="245059"/>
                </a:lnTo>
                <a:lnTo>
                  <a:pt x="280911" y="236131"/>
                </a:lnTo>
                <a:lnTo>
                  <a:pt x="298861" y="192812"/>
                </a:lnTo>
                <a:lnTo>
                  <a:pt x="342176" y="174879"/>
                </a:lnTo>
                <a:lnTo>
                  <a:pt x="1810735" y="174726"/>
                </a:lnTo>
                <a:lnTo>
                  <a:pt x="1748548" y="52501"/>
                </a:lnTo>
                <a:lnTo>
                  <a:pt x="1733325" y="30700"/>
                </a:lnTo>
                <a:lnTo>
                  <a:pt x="1713120" y="14163"/>
                </a:lnTo>
                <a:lnTo>
                  <a:pt x="1689207" y="3670"/>
                </a:lnTo>
                <a:lnTo>
                  <a:pt x="1662861" y="0"/>
                </a:lnTo>
                <a:close/>
              </a:path>
              <a:path w="2245360" h="2112009">
                <a:moveTo>
                  <a:pt x="1810735" y="174726"/>
                </a:moveTo>
                <a:lnTo>
                  <a:pt x="1565376" y="174726"/>
                </a:lnTo>
                <a:lnTo>
                  <a:pt x="1587355" y="177795"/>
                </a:lnTo>
                <a:lnTo>
                  <a:pt x="1607316" y="186563"/>
                </a:lnTo>
                <a:lnTo>
                  <a:pt x="1624189" y="200369"/>
                </a:lnTo>
                <a:lnTo>
                  <a:pt x="1636902" y="218554"/>
                </a:lnTo>
                <a:lnTo>
                  <a:pt x="2040966" y="1011720"/>
                </a:lnTo>
                <a:lnTo>
                  <a:pt x="2042210" y="1013715"/>
                </a:lnTo>
                <a:lnTo>
                  <a:pt x="2046814" y="1023803"/>
                </a:lnTo>
                <a:lnTo>
                  <a:pt x="2049851" y="1034564"/>
                </a:lnTo>
                <a:lnTo>
                  <a:pt x="2051518" y="1045881"/>
                </a:lnTo>
                <a:lnTo>
                  <a:pt x="2052027" y="1057668"/>
                </a:lnTo>
                <a:lnTo>
                  <a:pt x="2051258" y="1069152"/>
                </a:lnTo>
                <a:lnTo>
                  <a:pt x="1636902" y="1893430"/>
                </a:lnTo>
                <a:lnTo>
                  <a:pt x="1607316" y="1925402"/>
                </a:lnTo>
                <a:lnTo>
                  <a:pt x="1565376" y="1937219"/>
                </a:lnTo>
                <a:lnTo>
                  <a:pt x="1810752" y="1937219"/>
                </a:lnTo>
                <a:lnTo>
                  <a:pt x="2232469" y="1108405"/>
                </a:lnTo>
                <a:lnTo>
                  <a:pt x="2244185" y="1069905"/>
                </a:lnTo>
                <a:lnTo>
                  <a:pt x="2245055" y="1055979"/>
                </a:lnTo>
                <a:lnTo>
                  <a:pt x="2244177" y="1041989"/>
                </a:lnTo>
                <a:lnTo>
                  <a:pt x="2241656" y="1028530"/>
                </a:lnTo>
                <a:lnTo>
                  <a:pt x="2237656" y="1015644"/>
                </a:lnTo>
                <a:lnTo>
                  <a:pt x="2232342" y="1003376"/>
                </a:lnTo>
                <a:lnTo>
                  <a:pt x="1810735" y="174726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3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3EE71C7D-D0E6-4051-8B10-CD7595C81B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487" y="341846"/>
            <a:ext cx="2268339" cy="9154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042B99-A59E-4179-966A-2978619CE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486" y="1630660"/>
            <a:ext cx="3333394" cy="1875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965478-9DFE-44DD-8A6B-F514164AC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582" y="1681069"/>
            <a:ext cx="2652873" cy="17685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60D440-E60F-46BC-B60D-85FCF5A0B800}"/>
              </a:ext>
            </a:extLst>
          </p:cNvPr>
          <p:cNvSpPr txBox="1"/>
          <p:nvPr/>
        </p:nvSpPr>
        <p:spPr>
          <a:xfrm>
            <a:off x="9154274" y="2118408"/>
            <a:ext cx="2268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Team Work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66244F-5BC4-4FAD-9C2B-FBA0154F9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188" y="4252814"/>
            <a:ext cx="3348273" cy="1875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6E5D07-212B-46C9-A2EB-ECCA1DDC2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624" y="4252814"/>
            <a:ext cx="3066752" cy="19535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DCB947-3BB7-4772-BB3E-F4E368C6F9B8}"/>
              </a:ext>
            </a:extLst>
          </p:cNvPr>
          <p:cNvSpPr txBox="1"/>
          <p:nvPr/>
        </p:nvSpPr>
        <p:spPr>
          <a:xfrm>
            <a:off x="9195370" y="5177090"/>
            <a:ext cx="1458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Leadership 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34F7D398-C958-4FE1-B107-B8BAC086361E}"/>
              </a:ext>
            </a:extLst>
          </p:cNvPr>
          <p:cNvSpPr txBox="1">
            <a:spLocks/>
          </p:cNvSpPr>
          <p:nvPr/>
        </p:nvSpPr>
        <p:spPr>
          <a:xfrm>
            <a:off x="344556" y="365125"/>
            <a:ext cx="9294744" cy="12847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8C5C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WHAT YOU SEE..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5E8436-498C-4468-AAA6-06E712733A70}"/>
              </a:ext>
            </a:extLst>
          </p:cNvPr>
          <p:cNvSpPr/>
          <p:nvPr/>
        </p:nvSpPr>
        <p:spPr>
          <a:xfrm>
            <a:off x="130936" y="1233445"/>
            <a:ext cx="8671542" cy="26504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C87C93-DFA0-46C3-8D4C-C4DED6C1E1BC}"/>
              </a:ext>
            </a:extLst>
          </p:cNvPr>
          <p:cNvSpPr/>
          <p:nvPr/>
        </p:nvSpPr>
        <p:spPr>
          <a:xfrm>
            <a:off x="97765" y="4054206"/>
            <a:ext cx="9056509" cy="26504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D7D1A8-8019-46E9-9DB3-272049FD1181}"/>
              </a:ext>
            </a:extLst>
          </p:cNvPr>
          <p:cNvSpPr txBox="1"/>
          <p:nvPr/>
        </p:nvSpPr>
        <p:spPr>
          <a:xfrm>
            <a:off x="344556" y="1520328"/>
            <a:ext cx="42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93F96D-88C1-4683-9AF0-1DC297BEBEC0}"/>
              </a:ext>
            </a:extLst>
          </p:cNvPr>
          <p:cNvSpPr txBox="1"/>
          <p:nvPr/>
        </p:nvSpPr>
        <p:spPr>
          <a:xfrm>
            <a:off x="308369" y="4054206"/>
            <a:ext cx="35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7994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3">
            <a:extLst>
              <a:ext uri="{FF2B5EF4-FFF2-40B4-BE49-F238E27FC236}">
                <a16:creationId xmlns:a16="http://schemas.microsoft.com/office/drawing/2014/main" id="{24D721DF-A760-4CAC-AF26-91D582038C1D}"/>
              </a:ext>
            </a:extLst>
          </p:cNvPr>
          <p:cNvSpPr/>
          <p:nvPr/>
        </p:nvSpPr>
        <p:spPr>
          <a:xfrm>
            <a:off x="1035331" y="1061"/>
            <a:ext cx="7307916" cy="6873906"/>
          </a:xfrm>
          <a:custGeom>
            <a:avLst/>
            <a:gdLst/>
            <a:ahLst/>
            <a:cxnLst/>
            <a:rect l="l" t="t" r="r" b="b"/>
            <a:pathLst>
              <a:path w="2245360" h="2112009">
                <a:moveTo>
                  <a:pt x="1662861" y="0"/>
                </a:moveTo>
                <a:lnTo>
                  <a:pt x="96177" y="0"/>
                </a:lnTo>
                <a:lnTo>
                  <a:pt x="71714" y="3162"/>
                </a:lnTo>
                <a:lnTo>
                  <a:pt x="29670" y="26708"/>
                </a:lnTo>
                <a:lnTo>
                  <a:pt x="3548" y="70264"/>
                </a:lnTo>
                <a:lnTo>
                  <a:pt x="0" y="96177"/>
                </a:lnTo>
                <a:lnTo>
                  <a:pt x="654" y="107358"/>
                </a:lnTo>
                <a:lnTo>
                  <a:pt x="2619" y="118438"/>
                </a:lnTo>
                <a:lnTo>
                  <a:pt x="5893" y="129297"/>
                </a:lnTo>
                <a:lnTo>
                  <a:pt x="10477" y="139814"/>
                </a:lnTo>
                <a:lnTo>
                  <a:pt x="461048" y="1024115"/>
                </a:lnTo>
                <a:lnTo>
                  <a:pt x="461746" y="1026147"/>
                </a:lnTo>
                <a:lnTo>
                  <a:pt x="465035" y="1033016"/>
                </a:lnTo>
                <a:lnTo>
                  <a:pt x="467467" y="1040320"/>
                </a:lnTo>
                <a:lnTo>
                  <a:pt x="468976" y="1047996"/>
                </a:lnTo>
                <a:lnTo>
                  <a:pt x="469493" y="1055979"/>
                </a:lnTo>
                <a:lnTo>
                  <a:pt x="469054" y="1063350"/>
                </a:lnTo>
                <a:lnTo>
                  <a:pt x="467772" y="1070446"/>
                </a:lnTo>
                <a:lnTo>
                  <a:pt x="465700" y="1077230"/>
                </a:lnTo>
                <a:lnTo>
                  <a:pt x="462889" y="1083665"/>
                </a:lnTo>
                <a:lnTo>
                  <a:pt x="461505" y="1086916"/>
                </a:lnTo>
                <a:lnTo>
                  <a:pt x="10477" y="1972170"/>
                </a:lnTo>
                <a:lnTo>
                  <a:pt x="0" y="2015807"/>
                </a:lnTo>
                <a:lnTo>
                  <a:pt x="887" y="2028871"/>
                </a:lnTo>
                <a:lnTo>
                  <a:pt x="14173" y="2066074"/>
                </a:lnTo>
                <a:lnTo>
                  <a:pt x="49198" y="2099722"/>
                </a:lnTo>
                <a:lnTo>
                  <a:pt x="96177" y="2111997"/>
                </a:lnTo>
                <a:lnTo>
                  <a:pt x="1662861" y="2111997"/>
                </a:lnTo>
                <a:lnTo>
                  <a:pt x="1713120" y="2097820"/>
                </a:lnTo>
                <a:lnTo>
                  <a:pt x="1748548" y="2059470"/>
                </a:lnTo>
                <a:lnTo>
                  <a:pt x="1810752" y="1937219"/>
                </a:lnTo>
                <a:lnTo>
                  <a:pt x="374789" y="1937219"/>
                </a:lnTo>
                <a:lnTo>
                  <a:pt x="343661" y="1937067"/>
                </a:lnTo>
                <a:lnTo>
                  <a:pt x="298861" y="1918881"/>
                </a:lnTo>
                <a:lnTo>
                  <a:pt x="280911" y="1875561"/>
                </a:lnTo>
                <a:lnTo>
                  <a:pt x="280911" y="1867852"/>
                </a:lnTo>
                <a:lnTo>
                  <a:pt x="299749" y="1827128"/>
                </a:lnTo>
                <a:lnTo>
                  <a:pt x="303250" y="1820532"/>
                </a:lnTo>
                <a:lnTo>
                  <a:pt x="663359" y="1113790"/>
                </a:lnTo>
                <a:lnTo>
                  <a:pt x="663282" y="1113421"/>
                </a:lnTo>
                <a:lnTo>
                  <a:pt x="669658" y="1100177"/>
                </a:lnTo>
                <a:lnTo>
                  <a:pt x="674471" y="1086148"/>
                </a:lnTo>
                <a:lnTo>
                  <a:pt x="677513" y="1071395"/>
                </a:lnTo>
                <a:lnTo>
                  <a:pt x="678573" y="1055979"/>
                </a:lnTo>
                <a:lnTo>
                  <a:pt x="677603" y="1041294"/>
                </a:lnTo>
                <a:lnTo>
                  <a:pt x="674819" y="1027187"/>
                </a:lnTo>
                <a:lnTo>
                  <a:pt x="670401" y="1013688"/>
                </a:lnTo>
                <a:lnTo>
                  <a:pt x="664578" y="1000937"/>
                </a:lnTo>
                <a:lnTo>
                  <a:pt x="664629" y="1000696"/>
                </a:lnTo>
                <a:lnTo>
                  <a:pt x="303250" y="291414"/>
                </a:lnTo>
                <a:lnTo>
                  <a:pt x="300402" y="286058"/>
                </a:lnTo>
                <a:lnTo>
                  <a:pt x="296370" y="278677"/>
                </a:lnTo>
                <a:lnTo>
                  <a:pt x="291609" y="269899"/>
                </a:lnTo>
                <a:lnTo>
                  <a:pt x="286575" y="260350"/>
                </a:lnTo>
                <a:lnTo>
                  <a:pt x="283159" y="252666"/>
                </a:lnTo>
                <a:lnTo>
                  <a:pt x="280911" y="245059"/>
                </a:lnTo>
                <a:lnTo>
                  <a:pt x="280911" y="236131"/>
                </a:lnTo>
                <a:lnTo>
                  <a:pt x="298861" y="192812"/>
                </a:lnTo>
                <a:lnTo>
                  <a:pt x="342176" y="174879"/>
                </a:lnTo>
                <a:lnTo>
                  <a:pt x="1810735" y="174726"/>
                </a:lnTo>
                <a:lnTo>
                  <a:pt x="1748548" y="52501"/>
                </a:lnTo>
                <a:lnTo>
                  <a:pt x="1733325" y="30700"/>
                </a:lnTo>
                <a:lnTo>
                  <a:pt x="1713120" y="14163"/>
                </a:lnTo>
                <a:lnTo>
                  <a:pt x="1689207" y="3670"/>
                </a:lnTo>
                <a:lnTo>
                  <a:pt x="1662861" y="0"/>
                </a:lnTo>
                <a:close/>
              </a:path>
              <a:path w="2245360" h="2112009">
                <a:moveTo>
                  <a:pt x="1810735" y="174726"/>
                </a:moveTo>
                <a:lnTo>
                  <a:pt x="1565376" y="174726"/>
                </a:lnTo>
                <a:lnTo>
                  <a:pt x="1587355" y="177795"/>
                </a:lnTo>
                <a:lnTo>
                  <a:pt x="1607316" y="186563"/>
                </a:lnTo>
                <a:lnTo>
                  <a:pt x="1624189" y="200369"/>
                </a:lnTo>
                <a:lnTo>
                  <a:pt x="1636902" y="218554"/>
                </a:lnTo>
                <a:lnTo>
                  <a:pt x="2040966" y="1011720"/>
                </a:lnTo>
                <a:lnTo>
                  <a:pt x="2042210" y="1013715"/>
                </a:lnTo>
                <a:lnTo>
                  <a:pt x="2046814" y="1023803"/>
                </a:lnTo>
                <a:lnTo>
                  <a:pt x="2049851" y="1034564"/>
                </a:lnTo>
                <a:lnTo>
                  <a:pt x="2051518" y="1045881"/>
                </a:lnTo>
                <a:lnTo>
                  <a:pt x="2052027" y="1057668"/>
                </a:lnTo>
                <a:lnTo>
                  <a:pt x="2051258" y="1069152"/>
                </a:lnTo>
                <a:lnTo>
                  <a:pt x="1636902" y="1893430"/>
                </a:lnTo>
                <a:lnTo>
                  <a:pt x="1607316" y="1925402"/>
                </a:lnTo>
                <a:lnTo>
                  <a:pt x="1565376" y="1937219"/>
                </a:lnTo>
                <a:lnTo>
                  <a:pt x="1810752" y="1937219"/>
                </a:lnTo>
                <a:lnTo>
                  <a:pt x="2232469" y="1108405"/>
                </a:lnTo>
                <a:lnTo>
                  <a:pt x="2244185" y="1069905"/>
                </a:lnTo>
                <a:lnTo>
                  <a:pt x="2245055" y="1055979"/>
                </a:lnTo>
                <a:lnTo>
                  <a:pt x="2244177" y="1041989"/>
                </a:lnTo>
                <a:lnTo>
                  <a:pt x="2241656" y="1028530"/>
                </a:lnTo>
                <a:lnTo>
                  <a:pt x="2237656" y="1015644"/>
                </a:lnTo>
                <a:lnTo>
                  <a:pt x="2232342" y="1003376"/>
                </a:lnTo>
                <a:lnTo>
                  <a:pt x="1810735" y="174726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3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43D8C947-615F-4D02-B670-7538CD9A96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487" y="341846"/>
            <a:ext cx="2268339" cy="9154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8741C4-FBD9-456D-8CFD-03CA36B86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344" y="1343951"/>
            <a:ext cx="2722652" cy="1814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D362BC-53F8-45C3-891B-1CBEA532C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284" y="1649896"/>
            <a:ext cx="3855431" cy="846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3DA3CC-7C1E-4093-96F1-8BD81D616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234" y="1494753"/>
            <a:ext cx="2369537" cy="13579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C23B79-3F23-4A96-8F22-236CC9C6267C}"/>
              </a:ext>
            </a:extLst>
          </p:cNvPr>
          <p:cNvSpPr txBox="1"/>
          <p:nvPr/>
        </p:nvSpPr>
        <p:spPr>
          <a:xfrm>
            <a:off x="9161122" y="3112026"/>
            <a:ext cx="2455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Lifelong learning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9D9542-F0D2-409A-AE41-1FFFCB18E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610" y="3837888"/>
            <a:ext cx="4101535" cy="17539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47369A-53ED-4E8A-BE84-BFE67CF66A4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65" y="3837888"/>
            <a:ext cx="1851717" cy="17485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0761A1-24E6-440E-841A-70AFBDF8F2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8570" y="3740730"/>
            <a:ext cx="3370821" cy="18793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5DE937-3480-47F1-8B7F-BD061C64518E}"/>
              </a:ext>
            </a:extLst>
          </p:cNvPr>
          <p:cNvSpPr txBox="1"/>
          <p:nvPr/>
        </p:nvSpPr>
        <p:spPr>
          <a:xfrm>
            <a:off x="9077165" y="6162807"/>
            <a:ext cx="2268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Decision Making 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828AFA0C-5F3E-43DB-A0A9-C38F9EF3992C}"/>
              </a:ext>
            </a:extLst>
          </p:cNvPr>
          <p:cNvSpPr txBox="1">
            <a:spLocks/>
          </p:cNvSpPr>
          <p:nvPr/>
        </p:nvSpPr>
        <p:spPr>
          <a:xfrm>
            <a:off x="344556" y="365125"/>
            <a:ext cx="9294744" cy="12847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8C5C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WHAT YOU SEE..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D9E1CB-6A00-4AAB-AA8E-294B5C943EF3}"/>
              </a:ext>
            </a:extLst>
          </p:cNvPr>
          <p:cNvSpPr/>
          <p:nvPr/>
        </p:nvSpPr>
        <p:spPr>
          <a:xfrm>
            <a:off x="130935" y="1025611"/>
            <a:ext cx="12275249" cy="22359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0E5BBF-316C-4135-9D83-CCCE5B61DC97}"/>
              </a:ext>
            </a:extLst>
          </p:cNvPr>
          <p:cNvSpPr/>
          <p:nvPr/>
        </p:nvSpPr>
        <p:spPr>
          <a:xfrm>
            <a:off x="130935" y="3518400"/>
            <a:ext cx="11485711" cy="24406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BB8BE2-0A7C-45D9-92FB-1CD3969B5979}"/>
              </a:ext>
            </a:extLst>
          </p:cNvPr>
          <p:cNvSpPr txBox="1"/>
          <p:nvPr/>
        </p:nvSpPr>
        <p:spPr>
          <a:xfrm>
            <a:off x="344556" y="1343951"/>
            <a:ext cx="239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9291FF-1382-46CB-B470-60F962BF8003}"/>
              </a:ext>
            </a:extLst>
          </p:cNvPr>
          <p:cNvSpPr txBox="1"/>
          <p:nvPr/>
        </p:nvSpPr>
        <p:spPr>
          <a:xfrm>
            <a:off x="440675" y="3837888"/>
            <a:ext cx="35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1459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77">
            <a:extLst>
              <a:ext uri="{FF2B5EF4-FFF2-40B4-BE49-F238E27FC236}">
                <a16:creationId xmlns:a16="http://schemas.microsoft.com/office/drawing/2014/main" id="{BF852BF0-CF84-1548-99BF-979C0CEE3D86}"/>
              </a:ext>
            </a:extLst>
          </p:cNvPr>
          <p:cNvGrpSpPr/>
          <p:nvPr/>
        </p:nvGrpSpPr>
        <p:grpSpPr>
          <a:xfrm>
            <a:off x="11683030" y="6396625"/>
            <a:ext cx="302037" cy="267783"/>
            <a:chOff x="5738826" y="1736646"/>
            <a:chExt cx="3101985" cy="2750197"/>
          </a:xfrm>
          <a:solidFill>
            <a:schemeClr val="bg1"/>
          </a:solidFill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0440646-58B9-B947-A54C-3115260CB498}"/>
                </a:ext>
              </a:extLst>
            </p:cNvPr>
            <p:cNvSpPr/>
            <p:nvPr/>
          </p:nvSpPr>
          <p:spPr>
            <a:xfrm>
              <a:off x="6089097" y="2847669"/>
              <a:ext cx="2407369" cy="1646312"/>
            </a:xfrm>
            <a:custGeom>
              <a:avLst/>
              <a:gdLst>
                <a:gd name="connsiteX0" fmla="*/ 2245609 w 2407368"/>
                <a:gd name="connsiteY0" fmla="*/ 85646 h 1646311"/>
                <a:gd name="connsiteX1" fmla="*/ 2321731 w 2407368"/>
                <a:gd name="connsiteY1" fmla="*/ 0 h 1646311"/>
                <a:gd name="connsiteX2" fmla="*/ 2407369 w 2407368"/>
                <a:gd name="connsiteY2" fmla="*/ 85646 h 1646311"/>
                <a:gd name="connsiteX3" fmla="*/ 2407369 w 2407368"/>
                <a:gd name="connsiteY3" fmla="*/ 1570182 h 1646311"/>
                <a:gd name="connsiteX4" fmla="*/ 2321731 w 2407368"/>
                <a:gd name="connsiteY4" fmla="*/ 1646312 h 1646311"/>
                <a:gd name="connsiteX5" fmla="*/ 1512931 w 2407368"/>
                <a:gd name="connsiteY5" fmla="*/ 1646312 h 1646311"/>
                <a:gd name="connsiteX6" fmla="*/ 1427294 w 2407368"/>
                <a:gd name="connsiteY6" fmla="*/ 1570182 h 1646311"/>
                <a:gd name="connsiteX7" fmla="*/ 1427294 w 2407368"/>
                <a:gd name="connsiteY7" fmla="*/ 713719 h 1646311"/>
                <a:gd name="connsiteX8" fmla="*/ 970560 w 2407368"/>
                <a:gd name="connsiteY8" fmla="*/ 713719 h 1646311"/>
                <a:gd name="connsiteX9" fmla="*/ 970560 w 2407368"/>
                <a:gd name="connsiteY9" fmla="*/ 1570182 h 1646311"/>
                <a:gd name="connsiteX10" fmla="*/ 894437 w 2407368"/>
                <a:gd name="connsiteY10" fmla="*/ 1646312 h 1646311"/>
                <a:gd name="connsiteX11" fmla="*/ 76122 w 2407368"/>
                <a:gd name="connsiteY11" fmla="*/ 1646312 h 1646311"/>
                <a:gd name="connsiteX12" fmla="*/ 0 w 2407368"/>
                <a:gd name="connsiteY12" fmla="*/ 1570182 h 1646311"/>
                <a:gd name="connsiteX13" fmla="*/ 0 w 2407368"/>
                <a:gd name="connsiteY13" fmla="*/ 85646 h 1646311"/>
                <a:gd name="connsiteX14" fmla="*/ 76122 w 2407368"/>
                <a:gd name="connsiteY14" fmla="*/ 0 h 1646311"/>
                <a:gd name="connsiteX15" fmla="*/ 161760 w 2407368"/>
                <a:gd name="connsiteY15" fmla="*/ 85646 h 1646311"/>
                <a:gd name="connsiteX16" fmla="*/ 161760 w 2407368"/>
                <a:gd name="connsiteY16" fmla="*/ 1484536 h 1646311"/>
                <a:gd name="connsiteX17" fmla="*/ 808800 w 2407368"/>
                <a:gd name="connsiteY17" fmla="*/ 1484536 h 1646311"/>
                <a:gd name="connsiteX18" fmla="*/ 808800 w 2407368"/>
                <a:gd name="connsiteY18" fmla="*/ 637589 h 1646311"/>
                <a:gd name="connsiteX19" fmla="*/ 894437 w 2407368"/>
                <a:gd name="connsiteY19" fmla="*/ 551943 h 1646311"/>
                <a:gd name="connsiteX20" fmla="*/ 1512931 w 2407368"/>
                <a:gd name="connsiteY20" fmla="*/ 551943 h 1646311"/>
                <a:gd name="connsiteX21" fmla="*/ 1589054 w 2407368"/>
                <a:gd name="connsiteY21" fmla="*/ 637589 h 1646311"/>
                <a:gd name="connsiteX22" fmla="*/ 1589054 w 2407368"/>
                <a:gd name="connsiteY22" fmla="*/ 1484536 h 1646311"/>
                <a:gd name="connsiteX23" fmla="*/ 2245609 w 2407368"/>
                <a:gd name="connsiteY23" fmla="*/ 1484536 h 1646311"/>
                <a:gd name="connsiteX24" fmla="*/ 2245609 w 2407368"/>
                <a:gd name="connsiteY24" fmla="*/ 85646 h 164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7368" h="1646311">
                  <a:moveTo>
                    <a:pt x="2245609" y="85646"/>
                  </a:moveTo>
                  <a:cubicBezTo>
                    <a:pt x="2245609" y="38065"/>
                    <a:pt x="2283670" y="0"/>
                    <a:pt x="2321731" y="0"/>
                  </a:cubicBezTo>
                  <a:cubicBezTo>
                    <a:pt x="2369307" y="0"/>
                    <a:pt x="2407369" y="38065"/>
                    <a:pt x="2407369" y="85646"/>
                  </a:cubicBezTo>
                  <a:lnTo>
                    <a:pt x="2407369" y="1570182"/>
                  </a:lnTo>
                  <a:cubicBezTo>
                    <a:pt x="2407369" y="1617763"/>
                    <a:pt x="2369307" y="1646312"/>
                    <a:pt x="2321731" y="1646312"/>
                  </a:cubicBezTo>
                  <a:lnTo>
                    <a:pt x="1512931" y="1646312"/>
                  </a:lnTo>
                  <a:cubicBezTo>
                    <a:pt x="1465355" y="1646312"/>
                    <a:pt x="1427294" y="1608247"/>
                    <a:pt x="1427294" y="1570182"/>
                  </a:cubicBezTo>
                  <a:lnTo>
                    <a:pt x="1427294" y="713719"/>
                  </a:lnTo>
                  <a:lnTo>
                    <a:pt x="970560" y="713719"/>
                  </a:lnTo>
                  <a:lnTo>
                    <a:pt x="970560" y="1570182"/>
                  </a:lnTo>
                  <a:cubicBezTo>
                    <a:pt x="970560" y="1617763"/>
                    <a:pt x="932499" y="1646312"/>
                    <a:pt x="894437" y="1646312"/>
                  </a:cubicBezTo>
                  <a:lnTo>
                    <a:pt x="76122" y="1646312"/>
                  </a:lnTo>
                  <a:cubicBezTo>
                    <a:pt x="28546" y="1646312"/>
                    <a:pt x="0" y="1608247"/>
                    <a:pt x="0" y="1570182"/>
                  </a:cubicBezTo>
                  <a:lnTo>
                    <a:pt x="0" y="85646"/>
                  </a:lnTo>
                  <a:cubicBezTo>
                    <a:pt x="0" y="38065"/>
                    <a:pt x="38061" y="0"/>
                    <a:pt x="76122" y="0"/>
                  </a:cubicBezTo>
                  <a:cubicBezTo>
                    <a:pt x="123699" y="0"/>
                    <a:pt x="161760" y="38065"/>
                    <a:pt x="161760" y="85646"/>
                  </a:cubicBezTo>
                  <a:lnTo>
                    <a:pt x="161760" y="1484536"/>
                  </a:lnTo>
                  <a:lnTo>
                    <a:pt x="808800" y="1484536"/>
                  </a:lnTo>
                  <a:lnTo>
                    <a:pt x="808800" y="637589"/>
                  </a:lnTo>
                  <a:cubicBezTo>
                    <a:pt x="808800" y="590008"/>
                    <a:pt x="846861" y="551943"/>
                    <a:pt x="894437" y="551943"/>
                  </a:cubicBezTo>
                  <a:lnTo>
                    <a:pt x="1512931" y="551943"/>
                  </a:lnTo>
                  <a:cubicBezTo>
                    <a:pt x="1550992" y="551943"/>
                    <a:pt x="1589054" y="590008"/>
                    <a:pt x="1589054" y="637589"/>
                  </a:cubicBezTo>
                  <a:lnTo>
                    <a:pt x="1589054" y="1484536"/>
                  </a:lnTo>
                  <a:lnTo>
                    <a:pt x="2245609" y="1484536"/>
                  </a:lnTo>
                  <a:lnTo>
                    <a:pt x="2245609" y="85646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EBA39D3-53A0-6D4F-B6C0-1C5822F997F6}"/>
                </a:ext>
              </a:extLst>
            </p:cNvPr>
            <p:cNvSpPr/>
            <p:nvPr/>
          </p:nvSpPr>
          <p:spPr>
            <a:xfrm>
              <a:off x="5738826" y="1736646"/>
              <a:ext cx="3101985" cy="1227597"/>
            </a:xfrm>
            <a:custGeom>
              <a:avLst/>
              <a:gdLst>
                <a:gd name="connsiteX0" fmla="*/ 131419 w 3101984"/>
                <a:gd name="connsiteY0" fmla="*/ 1215701 h 1227596"/>
                <a:gd name="connsiteX1" fmla="*/ 17236 w 3101984"/>
                <a:gd name="connsiteY1" fmla="*/ 1206185 h 1227596"/>
                <a:gd name="connsiteX2" fmla="*/ 26751 w 3101984"/>
                <a:gd name="connsiteY2" fmla="*/ 1091990 h 1227596"/>
                <a:gd name="connsiteX3" fmla="*/ 1444530 w 3101984"/>
                <a:gd name="connsiteY3" fmla="*/ 35686 h 1227596"/>
                <a:gd name="connsiteX4" fmla="*/ 1663381 w 3101984"/>
                <a:gd name="connsiteY4" fmla="*/ 35686 h 1227596"/>
                <a:gd name="connsiteX5" fmla="*/ 3071644 w 3101984"/>
                <a:gd name="connsiteY5" fmla="*/ 1091990 h 1227596"/>
                <a:gd name="connsiteX6" fmla="*/ 3090675 w 3101984"/>
                <a:gd name="connsiteY6" fmla="*/ 1206185 h 1227596"/>
                <a:gd name="connsiteX7" fmla="*/ 2976491 w 3101984"/>
                <a:gd name="connsiteY7" fmla="*/ 1215701 h 1227596"/>
                <a:gd name="connsiteX8" fmla="*/ 1568228 w 3101984"/>
                <a:gd name="connsiteY8" fmla="*/ 159397 h 1227596"/>
                <a:gd name="connsiteX9" fmla="*/ 1539682 w 3101984"/>
                <a:gd name="connsiteY9" fmla="*/ 159397 h 1227596"/>
                <a:gd name="connsiteX10" fmla="*/ 131419 w 3101984"/>
                <a:gd name="connsiteY10" fmla="*/ 1215701 h 122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1984" h="1227596">
                  <a:moveTo>
                    <a:pt x="131419" y="1215701"/>
                  </a:moveTo>
                  <a:cubicBezTo>
                    <a:pt x="93358" y="1244250"/>
                    <a:pt x="36266" y="1234734"/>
                    <a:pt x="17236" y="1206185"/>
                  </a:cubicBezTo>
                  <a:cubicBezTo>
                    <a:pt x="-11310" y="1168120"/>
                    <a:pt x="-1795" y="1111023"/>
                    <a:pt x="26751" y="1091990"/>
                  </a:cubicBezTo>
                  <a:lnTo>
                    <a:pt x="1444530" y="35686"/>
                  </a:lnTo>
                  <a:cubicBezTo>
                    <a:pt x="1511137" y="-11895"/>
                    <a:pt x="1596774" y="-11895"/>
                    <a:pt x="1663381" y="35686"/>
                  </a:cubicBezTo>
                  <a:lnTo>
                    <a:pt x="3071644" y="1091990"/>
                  </a:lnTo>
                  <a:cubicBezTo>
                    <a:pt x="3109705" y="1111023"/>
                    <a:pt x="3119221" y="1168120"/>
                    <a:pt x="3090675" y="1206185"/>
                  </a:cubicBezTo>
                  <a:cubicBezTo>
                    <a:pt x="3062129" y="1234734"/>
                    <a:pt x="3014553" y="1244250"/>
                    <a:pt x="2976491" y="1215701"/>
                  </a:cubicBezTo>
                  <a:lnTo>
                    <a:pt x="1568228" y="159397"/>
                  </a:lnTo>
                  <a:cubicBezTo>
                    <a:pt x="1558713" y="159397"/>
                    <a:pt x="1549198" y="159397"/>
                    <a:pt x="1539682" y="159397"/>
                  </a:cubicBezTo>
                  <a:lnTo>
                    <a:pt x="131419" y="1215701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aphic 57">
            <a:extLst>
              <a:ext uri="{FF2B5EF4-FFF2-40B4-BE49-F238E27FC236}">
                <a16:creationId xmlns:a16="http://schemas.microsoft.com/office/drawing/2014/main" id="{53E79B1C-B7F8-8A46-944E-194301F0D550}"/>
              </a:ext>
            </a:extLst>
          </p:cNvPr>
          <p:cNvGrpSpPr/>
          <p:nvPr/>
        </p:nvGrpSpPr>
        <p:grpSpPr>
          <a:xfrm>
            <a:off x="280488" y="6363689"/>
            <a:ext cx="299358" cy="311333"/>
            <a:chOff x="1226129" y="748240"/>
            <a:chExt cx="1607659" cy="1671966"/>
          </a:xfrm>
          <a:solidFill>
            <a:schemeClr val="bg1"/>
          </a:solidFill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BAFE02C-871D-7F49-AFB4-28ACF95E15B6}"/>
                </a:ext>
              </a:extLst>
            </p:cNvPr>
            <p:cNvSpPr/>
            <p:nvPr/>
          </p:nvSpPr>
          <p:spPr>
            <a:xfrm>
              <a:off x="1796703" y="1294584"/>
              <a:ext cx="238172" cy="417991"/>
            </a:xfrm>
            <a:custGeom>
              <a:avLst/>
              <a:gdLst>
                <a:gd name="connsiteX0" fmla="*/ 237212 w 238171"/>
                <a:gd name="connsiteY0" fmla="*/ 390059 h 417991"/>
                <a:gd name="connsiteX1" fmla="*/ 163277 w 238171"/>
                <a:gd name="connsiteY1" fmla="*/ 390059 h 417991"/>
                <a:gd name="connsiteX2" fmla="*/ 163277 w 238171"/>
                <a:gd name="connsiteY2" fmla="*/ 29857 h 417991"/>
                <a:gd name="connsiteX3" fmla="*/ 133540 w 238171"/>
                <a:gd name="connsiteY3" fmla="*/ 0 h 417991"/>
                <a:gd name="connsiteX4" fmla="*/ 133506 w 238171"/>
                <a:gd name="connsiteY4" fmla="*/ 0 h 417991"/>
                <a:gd name="connsiteX5" fmla="*/ 29771 w 238171"/>
                <a:gd name="connsiteY5" fmla="*/ 0 h 417991"/>
                <a:gd name="connsiteX6" fmla="*/ 0 w 238171"/>
                <a:gd name="connsiteY6" fmla="*/ 29857 h 417991"/>
                <a:gd name="connsiteX7" fmla="*/ 29771 w 238171"/>
                <a:gd name="connsiteY7" fmla="*/ 59713 h 417991"/>
                <a:gd name="connsiteX8" fmla="*/ 103734 w 238171"/>
                <a:gd name="connsiteY8" fmla="*/ 59713 h 417991"/>
                <a:gd name="connsiteX9" fmla="*/ 103734 w 238171"/>
                <a:gd name="connsiteY9" fmla="*/ 390059 h 417991"/>
                <a:gd name="connsiteX10" fmla="*/ 29771 w 238171"/>
                <a:gd name="connsiteY10" fmla="*/ 390059 h 417991"/>
                <a:gd name="connsiteX11" fmla="*/ 0 w 238171"/>
                <a:gd name="connsiteY11" fmla="*/ 419915 h 417991"/>
                <a:gd name="connsiteX12" fmla="*/ 29771 w 238171"/>
                <a:gd name="connsiteY12" fmla="*/ 449772 h 417991"/>
                <a:gd name="connsiteX13" fmla="*/ 237212 w 238171"/>
                <a:gd name="connsiteY13" fmla="*/ 449772 h 417991"/>
                <a:gd name="connsiteX14" fmla="*/ 266983 w 238171"/>
                <a:gd name="connsiteY14" fmla="*/ 419915 h 417991"/>
                <a:gd name="connsiteX15" fmla="*/ 237212 w 238171"/>
                <a:gd name="connsiteY15" fmla="*/ 390059 h 41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8171" h="417991">
                  <a:moveTo>
                    <a:pt x="237212" y="390059"/>
                  </a:moveTo>
                  <a:lnTo>
                    <a:pt x="163277" y="390059"/>
                  </a:lnTo>
                  <a:lnTo>
                    <a:pt x="163277" y="29857"/>
                  </a:lnTo>
                  <a:cubicBezTo>
                    <a:pt x="163287" y="13377"/>
                    <a:pt x="149973" y="10"/>
                    <a:pt x="133540" y="0"/>
                  </a:cubicBezTo>
                  <a:cubicBezTo>
                    <a:pt x="133529" y="0"/>
                    <a:pt x="133517" y="0"/>
                    <a:pt x="133506" y="0"/>
                  </a:cubicBezTo>
                  <a:lnTo>
                    <a:pt x="29771" y="0"/>
                  </a:lnTo>
                  <a:cubicBezTo>
                    <a:pt x="13329" y="0"/>
                    <a:pt x="0" y="13367"/>
                    <a:pt x="0" y="29857"/>
                  </a:cubicBezTo>
                  <a:cubicBezTo>
                    <a:pt x="0" y="46346"/>
                    <a:pt x="13329" y="59713"/>
                    <a:pt x="29771" y="59713"/>
                  </a:cubicBezTo>
                  <a:lnTo>
                    <a:pt x="103734" y="59713"/>
                  </a:lnTo>
                  <a:lnTo>
                    <a:pt x="103734" y="390059"/>
                  </a:lnTo>
                  <a:lnTo>
                    <a:pt x="29771" y="390059"/>
                  </a:lnTo>
                  <a:cubicBezTo>
                    <a:pt x="13329" y="390059"/>
                    <a:pt x="0" y="403426"/>
                    <a:pt x="0" y="419915"/>
                  </a:cubicBezTo>
                  <a:cubicBezTo>
                    <a:pt x="0" y="436405"/>
                    <a:pt x="13329" y="449772"/>
                    <a:pt x="29771" y="449772"/>
                  </a:cubicBezTo>
                  <a:lnTo>
                    <a:pt x="237212" y="449772"/>
                  </a:lnTo>
                  <a:cubicBezTo>
                    <a:pt x="253654" y="449772"/>
                    <a:pt x="266983" y="436405"/>
                    <a:pt x="266983" y="419915"/>
                  </a:cubicBezTo>
                  <a:cubicBezTo>
                    <a:pt x="266983" y="403426"/>
                    <a:pt x="253654" y="390059"/>
                    <a:pt x="237212" y="390059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DCEC92E-9F40-1042-8D6E-5EB99E48C983}"/>
                </a:ext>
              </a:extLst>
            </p:cNvPr>
            <p:cNvSpPr/>
            <p:nvPr/>
          </p:nvSpPr>
          <p:spPr>
            <a:xfrm>
              <a:off x="1887472" y="1093373"/>
              <a:ext cx="59543" cy="59713"/>
            </a:xfrm>
            <a:custGeom>
              <a:avLst/>
              <a:gdLst>
                <a:gd name="connsiteX0" fmla="*/ 0 w 59542"/>
                <a:gd name="connsiteY0" fmla="*/ 29857 h 59713"/>
                <a:gd name="connsiteX1" fmla="*/ 0 w 59542"/>
                <a:gd name="connsiteY1" fmla="*/ 72950 h 59713"/>
                <a:gd name="connsiteX2" fmla="*/ 29771 w 59542"/>
                <a:gd name="connsiteY2" fmla="*/ 102807 h 59713"/>
                <a:gd name="connsiteX3" fmla="*/ 59543 w 59542"/>
                <a:gd name="connsiteY3" fmla="*/ 72950 h 59713"/>
                <a:gd name="connsiteX4" fmla="*/ 59543 w 59542"/>
                <a:gd name="connsiteY4" fmla="*/ 29857 h 59713"/>
                <a:gd name="connsiteX5" fmla="*/ 29771 w 59542"/>
                <a:gd name="connsiteY5" fmla="*/ 0 h 59713"/>
                <a:gd name="connsiteX6" fmla="*/ 0 w 59542"/>
                <a:gd name="connsiteY6" fmla="*/ 29857 h 5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542" h="59713">
                  <a:moveTo>
                    <a:pt x="0" y="29857"/>
                  </a:moveTo>
                  <a:lnTo>
                    <a:pt x="0" y="72950"/>
                  </a:lnTo>
                  <a:cubicBezTo>
                    <a:pt x="0" y="89440"/>
                    <a:pt x="13329" y="102807"/>
                    <a:pt x="29771" y="102807"/>
                  </a:cubicBezTo>
                  <a:cubicBezTo>
                    <a:pt x="46214" y="102807"/>
                    <a:pt x="59543" y="89440"/>
                    <a:pt x="59543" y="72950"/>
                  </a:cubicBezTo>
                  <a:lnTo>
                    <a:pt x="59543" y="29857"/>
                  </a:lnTo>
                  <a:cubicBezTo>
                    <a:pt x="59543" y="13367"/>
                    <a:pt x="46214" y="0"/>
                    <a:pt x="29771" y="0"/>
                  </a:cubicBezTo>
                  <a:cubicBezTo>
                    <a:pt x="13329" y="0"/>
                    <a:pt x="0" y="13367"/>
                    <a:pt x="0" y="29857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5B0A95F9-3B47-ED4B-AB03-DFFC14EA5337}"/>
                </a:ext>
              </a:extLst>
            </p:cNvPr>
            <p:cNvSpPr/>
            <p:nvPr/>
          </p:nvSpPr>
          <p:spPr>
            <a:xfrm>
              <a:off x="1226129" y="748240"/>
              <a:ext cx="1369487" cy="1373400"/>
            </a:xfrm>
            <a:custGeom>
              <a:avLst/>
              <a:gdLst>
                <a:gd name="connsiteX0" fmla="*/ 777840 w 1369487"/>
                <a:gd name="connsiteY0" fmla="*/ 1320514 h 1373400"/>
                <a:gd name="connsiteX1" fmla="*/ 67032 w 1369487"/>
                <a:gd name="connsiteY1" fmla="*/ 780138 h 1373400"/>
                <a:gd name="connsiteX2" fmla="*/ 605868 w 1369487"/>
                <a:gd name="connsiteY2" fmla="*/ 67298 h 1373400"/>
                <a:gd name="connsiteX3" fmla="*/ 1316677 w 1369487"/>
                <a:gd name="connsiteY3" fmla="*/ 607675 h 1373400"/>
                <a:gd name="connsiteX4" fmla="*/ 1312768 w 1369487"/>
                <a:gd name="connsiteY4" fmla="*/ 804964 h 1373400"/>
                <a:gd name="connsiteX5" fmla="*/ 1336500 w 1369487"/>
                <a:gd name="connsiteY5" fmla="*/ 839841 h 1373400"/>
                <a:gd name="connsiteX6" fmla="*/ 1371277 w 1369487"/>
                <a:gd name="connsiteY6" fmla="*/ 816041 h 1373400"/>
                <a:gd name="connsiteX7" fmla="*/ 1371380 w 1369487"/>
                <a:gd name="connsiteY7" fmla="*/ 815461 h 1373400"/>
                <a:gd name="connsiteX8" fmla="*/ 813137 w 1369487"/>
                <a:gd name="connsiteY8" fmla="*/ 10997 h 1373400"/>
                <a:gd name="connsiteX9" fmla="*/ 10966 w 1369487"/>
                <a:gd name="connsiteY9" fmla="*/ 570835 h 1373400"/>
                <a:gd name="connsiteX10" fmla="*/ 569209 w 1369487"/>
                <a:gd name="connsiteY10" fmla="*/ 1375299 h 1373400"/>
                <a:gd name="connsiteX11" fmla="*/ 691115 w 1369487"/>
                <a:gd name="connsiteY11" fmla="*/ 1386178 h 1373400"/>
                <a:gd name="connsiteX12" fmla="*/ 785925 w 1369487"/>
                <a:gd name="connsiteY12" fmla="*/ 1379705 h 1373400"/>
                <a:gd name="connsiteX13" fmla="*/ 811393 w 1369487"/>
                <a:gd name="connsiteY13" fmla="*/ 1346058 h 1373400"/>
                <a:gd name="connsiteX14" fmla="*/ 777842 w 1369487"/>
                <a:gd name="connsiteY14" fmla="*/ 1320517 h 13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9487" h="1373400">
                  <a:moveTo>
                    <a:pt x="777840" y="1320514"/>
                  </a:moveTo>
                  <a:cubicBezTo>
                    <a:pt x="432760" y="1368139"/>
                    <a:pt x="114521" y="1126204"/>
                    <a:pt x="67032" y="780138"/>
                  </a:cubicBezTo>
                  <a:cubicBezTo>
                    <a:pt x="19543" y="434072"/>
                    <a:pt x="260788" y="114923"/>
                    <a:pt x="605868" y="67298"/>
                  </a:cubicBezTo>
                  <a:cubicBezTo>
                    <a:pt x="950948" y="19674"/>
                    <a:pt x="1269188" y="261609"/>
                    <a:pt x="1316677" y="607675"/>
                  </a:cubicBezTo>
                  <a:cubicBezTo>
                    <a:pt x="1325674" y="673238"/>
                    <a:pt x="1324355" y="739811"/>
                    <a:pt x="1312768" y="804964"/>
                  </a:cubicBezTo>
                  <a:cubicBezTo>
                    <a:pt x="1309718" y="821167"/>
                    <a:pt x="1320343" y="836782"/>
                    <a:pt x="1336500" y="839841"/>
                  </a:cubicBezTo>
                  <a:cubicBezTo>
                    <a:pt x="1352657" y="842900"/>
                    <a:pt x="1368227" y="832244"/>
                    <a:pt x="1371277" y="816041"/>
                  </a:cubicBezTo>
                  <a:cubicBezTo>
                    <a:pt x="1371313" y="815848"/>
                    <a:pt x="1371348" y="815654"/>
                    <a:pt x="1371380" y="815461"/>
                  </a:cubicBezTo>
                  <a:cubicBezTo>
                    <a:pt x="1438739" y="438719"/>
                    <a:pt x="1188805" y="78548"/>
                    <a:pt x="813137" y="10997"/>
                  </a:cubicBezTo>
                  <a:cubicBezTo>
                    <a:pt x="437469" y="-56554"/>
                    <a:pt x="78325" y="194094"/>
                    <a:pt x="10966" y="570835"/>
                  </a:cubicBezTo>
                  <a:cubicBezTo>
                    <a:pt x="-56393" y="947577"/>
                    <a:pt x="193541" y="1307747"/>
                    <a:pt x="569209" y="1375299"/>
                  </a:cubicBezTo>
                  <a:cubicBezTo>
                    <a:pt x="609444" y="1382534"/>
                    <a:pt x="650239" y="1386174"/>
                    <a:pt x="691115" y="1386178"/>
                  </a:cubicBezTo>
                  <a:cubicBezTo>
                    <a:pt x="722828" y="1386166"/>
                    <a:pt x="754503" y="1384003"/>
                    <a:pt x="785925" y="1379705"/>
                  </a:cubicBezTo>
                  <a:cubicBezTo>
                    <a:pt x="802222" y="1377466"/>
                    <a:pt x="813625" y="1362402"/>
                    <a:pt x="811393" y="1346058"/>
                  </a:cubicBezTo>
                  <a:cubicBezTo>
                    <a:pt x="809161" y="1329713"/>
                    <a:pt x="794139" y="1318278"/>
                    <a:pt x="777842" y="1320517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9BF3B2B-BFEC-554B-B43C-6C1C14821E66}"/>
                </a:ext>
              </a:extLst>
            </p:cNvPr>
            <p:cNvSpPr/>
            <p:nvPr/>
          </p:nvSpPr>
          <p:spPr>
            <a:xfrm>
              <a:off x="2133804" y="1372584"/>
              <a:ext cx="654972" cy="1015122"/>
            </a:xfrm>
            <a:custGeom>
              <a:avLst/>
              <a:gdLst>
                <a:gd name="connsiteX0" fmla="*/ 613202 w 654972"/>
                <a:gd name="connsiteY0" fmla="*/ 400259 h 1015121"/>
                <a:gd name="connsiteX1" fmla="*/ 571888 w 654972"/>
                <a:gd name="connsiteY1" fmla="*/ 409560 h 1015121"/>
                <a:gd name="connsiteX2" fmla="*/ 483562 w 654972"/>
                <a:gd name="connsiteY2" fmla="*/ 350226 h 1015121"/>
                <a:gd name="connsiteX3" fmla="*/ 442248 w 654972"/>
                <a:gd name="connsiteY3" fmla="*/ 359527 h 1015121"/>
                <a:gd name="connsiteX4" fmla="*/ 353894 w 654972"/>
                <a:gd name="connsiteY4" fmla="*/ 300193 h 1015121"/>
                <a:gd name="connsiteX5" fmla="*/ 318860 w 654972"/>
                <a:gd name="connsiteY5" fmla="*/ 306753 h 1015121"/>
                <a:gd name="connsiteX6" fmla="*/ 318860 w 654972"/>
                <a:gd name="connsiteY6" fmla="*/ 92391 h 1015121"/>
                <a:gd name="connsiteX7" fmla="*/ 221742 w 654972"/>
                <a:gd name="connsiteY7" fmla="*/ 34 h 1015121"/>
                <a:gd name="connsiteX8" fmla="*/ 129648 w 654972"/>
                <a:gd name="connsiteY8" fmla="*/ 92391 h 1015121"/>
                <a:gd name="connsiteX9" fmla="*/ 129648 w 654972"/>
                <a:gd name="connsiteY9" fmla="*/ 400899 h 1015121"/>
                <a:gd name="connsiteX10" fmla="*/ 68681 w 654972"/>
                <a:gd name="connsiteY10" fmla="*/ 375241 h 1015121"/>
                <a:gd name="connsiteX11" fmla="*/ 9 w 654972"/>
                <a:gd name="connsiteY11" fmla="*/ 467639 h 1015121"/>
                <a:gd name="connsiteX12" fmla="*/ 9 w 654972"/>
                <a:gd name="connsiteY12" fmla="*/ 667771 h 1015121"/>
                <a:gd name="connsiteX13" fmla="*/ 50597 w 654972"/>
                <a:gd name="connsiteY13" fmla="*/ 873617 h 1015121"/>
                <a:gd name="connsiteX14" fmla="*/ 65163 w 654972"/>
                <a:gd name="connsiteY14" fmla="*/ 894756 h 1015121"/>
                <a:gd name="connsiteX15" fmla="*/ 155583 w 654972"/>
                <a:gd name="connsiteY15" fmla="*/ 1003775 h 1015121"/>
                <a:gd name="connsiteX16" fmla="*/ 155583 w 654972"/>
                <a:gd name="connsiteY16" fmla="*/ 1018003 h 1015121"/>
                <a:gd name="connsiteX17" fmla="*/ 185354 w 654972"/>
                <a:gd name="connsiteY17" fmla="*/ 1047860 h 1015121"/>
                <a:gd name="connsiteX18" fmla="*/ 215126 w 654972"/>
                <a:gd name="connsiteY18" fmla="*/ 1018003 h 1015121"/>
                <a:gd name="connsiteX19" fmla="*/ 215126 w 654972"/>
                <a:gd name="connsiteY19" fmla="*/ 992987 h 1015121"/>
                <a:gd name="connsiteX20" fmla="*/ 208235 w 654972"/>
                <a:gd name="connsiteY20" fmla="*/ 973889 h 1015121"/>
                <a:gd name="connsiteX21" fmla="*/ 111013 w 654972"/>
                <a:gd name="connsiteY21" fmla="*/ 856650 h 1015121"/>
                <a:gd name="connsiteX22" fmla="*/ 102698 w 654972"/>
                <a:gd name="connsiteY22" fmla="*/ 844754 h 1015121"/>
                <a:gd name="connsiteX23" fmla="*/ 59553 w 654972"/>
                <a:gd name="connsiteY23" fmla="*/ 667772 h 1015121"/>
                <a:gd name="connsiteX24" fmla="*/ 59553 w 654972"/>
                <a:gd name="connsiteY24" fmla="*/ 467640 h 1015121"/>
                <a:gd name="connsiteX25" fmla="*/ 62751 w 654972"/>
                <a:gd name="connsiteY25" fmla="*/ 435714 h 1015121"/>
                <a:gd name="connsiteX26" fmla="*/ 68682 w 654972"/>
                <a:gd name="connsiteY26" fmla="*/ 434955 h 1015121"/>
                <a:gd name="connsiteX27" fmla="*/ 129649 w 654972"/>
                <a:gd name="connsiteY27" fmla="*/ 497934 h 1015121"/>
                <a:gd name="connsiteX28" fmla="*/ 129649 w 654972"/>
                <a:gd name="connsiteY28" fmla="*/ 653952 h 1015121"/>
                <a:gd name="connsiteX29" fmla="*/ 159421 w 654972"/>
                <a:gd name="connsiteY29" fmla="*/ 683808 h 1015121"/>
                <a:gd name="connsiteX30" fmla="*/ 189192 w 654972"/>
                <a:gd name="connsiteY30" fmla="*/ 653952 h 1015121"/>
                <a:gd name="connsiteX31" fmla="*/ 189192 w 654972"/>
                <a:gd name="connsiteY31" fmla="*/ 92391 h 1015121"/>
                <a:gd name="connsiteX32" fmla="*/ 226817 w 654972"/>
                <a:gd name="connsiteY32" fmla="*/ 59797 h 1015121"/>
                <a:gd name="connsiteX33" fmla="*/ 259318 w 654972"/>
                <a:gd name="connsiteY33" fmla="*/ 92391 h 1015121"/>
                <a:gd name="connsiteX34" fmla="*/ 259318 w 654972"/>
                <a:gd name="connsiteY34" fmla="*/ 445917 h 1015121"/>
                <a:gd name="connsiteX35" fmla="*/ 289090 w 654972"/>
                <a:gd name="connsiteY35" fmla="*/ 475774 h 1015121"/>
                <a:gd name="connsiteX36" fmla="*/ 318861 w 654972"/>
                <a:gd name="connsiteY36" fmla="*/ 445917 h 1015121"/>
                <a:gd name="connsiteX37" fmla="*/ 318861 w 654972"/>
                <a:gd name="connsiteY37" fmla="*/ 392590 h 1015121"/>
                <a:gd name="connsiteX38" fmla="*/ 356454 w 654972"/>
                <a:gd name="connsiteY38" fmla="*/ 359994 h 1015121"/>
                <a:gd name="connsiteX39" fmla="*/ 388957 w 654972"/>
                <a:gd name="connsiteY39" fmla="*/ 392590 h 1015121"/>
                <a:gd name="connsiteX40" fmla="*/ 388957 w 654972"/>
                <a:gd name="connsiteY40" fmla="*/ 471927 h 1015121"/>
                <a:gd name="connsiteX41" fmla="*/ 418729 w 654972"/>
                <a:gd name="connsiteY41" fmla="*/ 501784 h 1015121"/>
                <a:gd name="connsiteX42" fmla="*/ 448500 w 654972"/>
                <a:gd name="connsiteY42" fmla="*/ 471927 h 1015121"/>
                <a:gd name="connsiteX43" fmla="*/ 448500 w 654972"/>
                <a:gd name="connsiteY43" fmla="*/ 442625 h 1015121"/>
                <a:gd name="connsiteX44" fmla="*/ 486098 w 654972"/>
                <a:gd name="connsiteY44" fmla="*/ 410033 h 1015121"/>
                <a:gd name="connsiteX45" fmla="*/ 518597 w 654972"/>
                <a:gd name="connsiteY45" fmla="*/ 442625 h 1015121"/>
                <a:gd name="connsiteX46" fmla="*/ 518597 w 654972"/>
                <a:gd name="connsiteY46" fmla="*/ 523943 h 1015121"/>
                <a:gd name="connsiteX47" fmla="*/ 548369 w 654972"/>
                <a:gd name="connsiteY47" fmla="*/ 553799 h 1015121"/>
                <a:gd name="connsiteX48" fmla="*/ 578140 w 654972"/>
                <a:gd name="connsiteY48" fmla="*/ 523943 h 1015121"/>
                <a:gd name="connsiteX49" fmla="*/ 578140 w 654972"/>
                <a:gd name="connsiteY49" fmla="*/ 492658 h 1015121"/>
                <a:gd name="connsiteX50" fmla="*/ 615769 w 654972"/>
                <a:gd name="connsiteY50" fmla="*/ 460069 h 1015121"/>
                <a:gd name="connsiteX51" fmla="*/ 648265 w 654972"/>
                <a:gd name="connsiteY51" fmla="*/ 492658 h 1015121"/>
                <a:gd name="connsiteX52" fmla="*/ 648266 w 654972"/>
                <a:gd name="connsiteY52" fmla="*/ 667774 h 1015121"/>
                <a:gd name="connsiteX53" fmla="*/ 595991 w 654972"/>
                <a:gd name="connsiteY53" fmla="*/ 912428 h 1015121"/>
                <a:gd name="connsiteX54" fmla="*/ 585728 w 654972"/>
                <a:gd name="connsiteY54" fmla="*/ 929835 h 1015121"/>
                <a:gd name="connsiteX55" fmla="*/ 550840 w 654972"/>
                <a:gd name="connsiteY55" fmla="*/ 974619 h 1015121"/>
                <a:gd name="connsiteX56" fmla="*/ 544531 w 654972"/>
                <a:gd name="connsiteY56" fmla="*/ 992988 h 1015121"/>
                <a:gd name="connsiteX57" fmla="*/ 544531 w 654972"/>
                <a:gd name="connsiteY57" fmla="*/ 1018003 h 1015121"/>
                <a:gd name="connsiteX58" fmla="*/ 574302 w 654972"/>
                <a:gd name="connsiteY58" fmla="*/ 1047860 h 1015121"/>
                <a:gd name="connsiteX59" fmla="*/ 604074 w 654972"/>
                <a:gd name="connsiteY59" fmla="*/ 1018003 h 1015121"/>
                <a:gd name="connsiteX60" fmla="*/ 604074 w 654972"/>
                <a:gd name="connsiteY60" fmla="*/ 1003279 h 1015121"/>
                <a:gd name="connsiteX61" fmla="*/ 632624 w 654972"/>
                <a:gd name="connsiteY61" fmla="*/ 966629 h 1015121"/>
                <a:gd name="connsiteX62" fmla="*/ 650999 w 654972"/>
                <a:gd name="connsiteY62" fmla="*/ 935286 h 1015121"/>
                <a:gd name="connsiteX63" fmla="*/ 707808 w 654972"/>
                <a:gd name="connsiteY63" fmla="*/ 667771 h 1015121"/>
                <a:gd name="connsiteX64" fmla="*/ 707808 w 654972"/>
                <a:gd name="connsiteY64" fmla="*/ 492657 h 1015121"/>
                <a:gd name="connsiteX65" fmla="*/ 613202 w 654972"/>
                <a:gd name="connsiteY65" fmla="*/ 400259 h 10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654972" h="1015121">
                  <a:moveTo>
                    <a:pt x="613202" y="400259"/>
                  </a:moveTo>
                  <a:cubicBezTo>
                    <a:pt x="598912" y="400239"/>
                    <a:pt x="584798" y="403417"/>
                    <a:pt x="571888" y="409560"/>
                  </a:cubicBezTo>
                  <a:cubicBezTo>
                    <a:pt x="557334" y="373514"/>
                    <a:pt x="522340" y="350006"/>
                    <a:pt x="483562" y="350226"/>
                  </a:cubicBezTo>
                  <a:cubicBezTo>
                    <a:pt x="469272" y="350206"/>
                    <a:pt x="455158" y="353384"/>
                    <a:pt x="442248" y="359527"/>
                  </a:cubicBezTo>
                  <a:cubicBezTo>
                    <a:pt x="427681" y="323479"/>
                    <a:pt x="392678" y="299972"/>
                    <a:pt x="353894" y="300193"/>
                  </a:cubicBezTo>
                  <a:cubicBezTo>
                    <a:pt x="341911" y="300181"/>
                    <a:pt x="330031" y="302406"/>
                    <a:pt x="318860" y="306753"/>
                  </a:cubicBezTo>
                  <a:lnTo>
                    <a:pt x="318860" y="92391"/>
                  </a:lnTo>
                  <a:cubicBezTo>
                    <a:pt x="317472" y="39992"/>
                    <a:pt x="273991" y="-1357"/>
                    <a:pt x="221742" y="34"/>
                  </a:cubicBezTo>
                  <a:cubicBezTo>
                    <a:pt x="171443" y="1373"/>
                    <a:pt x="130983" y="41949"/>
                    <a:pt x="129648" y="92391"/>
                  </a:cubicBezTo>
                  <a:lnTo>
                    <a:pt x="129648" y="400899"/>
                  </a:lnTo>
                  <a:cubicBezTo>
                    <a:pt x="112561" y="386066"/>
                    <a:pt x="91206" y="377079"/>
                    <a:pt x="68681" y="375241"/>
                  </a:cubicBezTo>
                  <a:cubicBezTo>
                    <a:pt x="9" y="375241"/>
                    <a:pt x="9" y="442359"/>
                    <a:pt x="9" y="467639"/>
                  </a:cubicBezTo>
                  <a:lnTo>
                    <a:pt x="9" y="667771"/>
                  </a:lnTo>
                  <a:cubicBezTo>
                    <a:pt x="-443" y="739536"/>
                    <a:pt x="16943" y="810282"/>
                    <a:pt x="50597" y="873617"/>
                  </a:cubicBezTo>
                  <a:cubicBezTo>
                    <a:pt x="54786" y="881103"/>
                    <a:pt x="59662" y="888179"/>
                    <a:pt x="65163" y="894756"/>
                  </a:cubicBezTo>
                  <a:lnTo>
                    <a:pt x="155583" y="1003775"/>
                  </a:lnTo>
                  <a:lnTo>
                    <a:pt x="155583" y="1018003"/>
                  </a:lnTo>
                  <a:cubicBezTo>
                    <a:pt x="155583" y="1034493"/>
                    <a:pt x="168912" y="1047860"/>
                    <a:pt x="185354" y="1047860"/>
                  </a:cubicBezTo>
                  <a:cubicBezTo>
                    <a:pt x="201797" y="1047860"/>
                    <a:pt x="215126" y="1034493"/>
                    <a:pt x="215126" y="1018003"/>
                  </a:cubicBezTo>
                  <a:lnTo>
                    <a:pt x="215126" y="992987"/>
                  </a:lnTo>
                  <a:cubicBezTo>
                    <a:pt x="215122" y="986009"/>
                    <a:pt x="212684" y="979254"/>
                    <a:pt x="208235" y="973889"/>
                  </a:cubicBezTo>
                  <a:lnTo>
                    <a:pt x="111013" y="856650"/>
                  </a:lnTo>
                  <a:cubicBezTo>
                    <a:pt x="107881" y="852951"/>
                    <a:pt x="105097" y="848968"/>
                    <a:pt x="102698" y="844754"/>
                  </a:cubicBezTo>
                  <a:cubicBezTo>
                    <a:pt x="73890" y="790266"/>
                    <a:pt x="59063" y="729443"/>
                    <a:pt x="59553" y="667772"/>
                  </a:cubicBezTo>
                  <a:lnTo>
                    <a:pt x="59553" y="467640"/>
                  </a:lnTo>
                  <a:cubicBezTo>
                    <a:pt x="58487" y="456890"/>
                    <a:pt x="59575" y="446036"/>
                    <a:pt x="62751" y="435714"/>
                  </a:cubicBezTo>
                  <a:cubicBezTo>
                    <a:pt x="64659" y="435071"/>
                    <a:pt x="66674" y="434813"/>
                    <a:pt x="68682" y="434955"/>
                  </a:cubicBezTo>
                  <a:cubicBezTo>
                    <a:pt x="97369" y="445755"/>
                    <a:pt x="119734" y="468858"/>
                    <a:pt x="129649" y="497934"/>
                  </a:cubicBezTo>
                  <a:lnTo>
                    <a:pt x="129649" y="653952"/>
                  </a:lnTo>
                  <a:cubicBezTo>
                    <a:pt x="129649" y="670441"/>
                    <a:pt x="142978" y="683808"/>
                    <a:pt x="159421" y="683808"/>
                  </a:cubicBezTo>
                  <a:cubicBezTo>
                    <a:pt x="175863" y="683808"/>
                    <a:pt x="189192" y="670441"/>
                    <a:pt x="189192" y="653952"/>
                  </a:cubicBezTo>
                  <a:lnTo>
                    <a:pt x="189192" y="92391"/>
                  </a:lnTo>
                  <a:cubicBezTo>
                    <a:pt x="190607" y="72971"/>
                    <a:pt x="207452" y="58378"/>
                    <a:pt x="226817" y="59797"/>
                  </a:cubicBezTo>
                  <a:cubicBezTo>
                    <a:pt x="244213" y="61072"/>
                    <a:pt x="258047" y="74945"/>
                    <a:pt x="259318" y="92391"/>
                  </a:cubicBezTo>
                  <a:lnTo>
                    <a:pt x="259318" y="445917"/>
                  </a:lnTo>
                  <a:cubicBezTo>
                    <a:pt x="259318" y="462406"/>
                    <a:pt x="272647" y="475774"/>
                    <a:pt x="289090" y="475774"/>
                  </a:cubicBezTo>
                  <a:cubicBezTo>
                    <a:pt x="305532" y="475774"/>
                    <a:pt x="318861" y="462406"/>
                    <a:pt x="318861" y="445917"/>
                  </a:cubicBezTo>
                  <a:lnTo>
                    <a:pt x="318861" y="392590"/>
                  </a:lnTo>
                  <a:cubicBezTo>
                    <a:pt x="320267" y="373178"/>
                    <a:pt x="337098" y="358584"/>
                    <a:pt x="356454" y="359994"/>
                  </a:cubicBezTo>
                  <a:cubicBezTo>
                    <a:pt x="373855" y="361261"/>
                    <a:pt x="387694" y="375139"/>
                    <a:pt x="388957" y="392590"/>
                  </a:cubicBezTo>
                  <a:lnTo>
                    <a:pt x="388957" y="471927"/>
                  </a:lnTo>
                  <a:cubicBezTo>
                    <a:pt x="388957" y="488417"/>
                    <a:pt x="402286" y="501784"/>
                    <a:pt x="418729" y="501784"/>
                  </a:cubicBezTo>
                  <a:cubicBezTo>
                    <a:pt x="435171" y="501784"/>
                    <a:pt x="448500" y="488417"/>
                    <a:pt x="448500" y="471927"/>
                  </a:cubicBezTo>
                  <a:lnTo>
                    <a:pt x="448500" y="442625"/>
                  </a:lnTo>
                  <a:cubicBezTo>
                    <a:pt x="449908" y="423213"/>
                    <a:pt x="466741" y="408621"/>
                    <a:pt x="486098" y="410033"/>
                  </a:cubicBezTo>
                  <a:cubicBezTo>
                    <a:pt x="503496" y="411302"/>
                    <a:pt x="517332" y="425178"/>
                    <a:pt x="518597" y="442625"/>
                  </a:cubicBezTo>
                  <a:lnTo>
                    <a:pt x="518597" y="523943"/>
                  </a:lnTo>
                  <a:cubicBezTo>
                    <a:pt x="518597" y="540432"/>
                    <a:pt x="531926" y="553799"/>
                    <a:pt x="548369" y="553799"/>
                  </a:cubicBezTo>
                  <a:cubicBezTo>
                    <a:pt x="564811" y="553799"/>
                    <a:pt x="578140" y="540432"/>
                    <a:pt x="578140" y="523943"/>
                  </a:cubicBezTo>
                  <a:lnTo>
                    <a:pt x="578140" y="492658"/>
                  </a:lnTo>
                  <a:cubicBezTo>
                    <a:pt x="579557" y="473238"/>
                    <a:pt x="596404" y="458647"/>
                    <a:pt x="615769" y="460069"/>
                  </a:cubicBezTo>
                  <a:cubicBezTo>
                    <a:pt x="633162" y="461345"/>
                    <a:pt x="646993" y="475215"/>
                    <a:pt x="648265" y="492658"/>
                  </a:cubicBezTo>
                  <a:lnTo>
                    <a:pt x="648266" y="667774"/>
                  </a:lnTo>
                  <a:cubicBezTo>
                    <a:pt x="647306" y="752008"/>
                    <a:pt x="629531" y="835195"/>
                    <a:pt x="595991" y="912428"/>
                  </a:cubicBezTo>
                  <a:cubicBezTo>
                    <a:pt x="593367" y="918667"/>
                    <a:pt x="589914" y="924522"/>
                    <a:pt x="585728" y="929835"/>
                  </a:cubicBezTo>
                  <a:lnTo>
                    <a:pt x="550840" y="974619"/>
                  </a:lnTo>
                  <a:cubicBezTo>
                    <a:pt x="546749" y="979863"/>
                    <a:pt x="544528" y="986330"/>
                    <a:pt x="544531" y="992988"/>
                  </a:cubicBezTo>
                  <a:lnTo>
                    <a:pt x="544531" y="1018003"/>
                  </a:lnTo>
                  <a:cubicBezTo>
                    <a:pt x="544531" y="1034493"/>
                    <a:pt x="557860" y="1047860"/>
                    <a:pt x="574302" y="1047860"/>
                  </a:cubicBezTo>
                  <a:cubicBezTo>
                    <a:pt x="590745" y="1047860"/>
                    <a:pt x="604074" y="1034493"/>
                    <a:pt x="604074" y="1018003"/>
                  </a:cubicBezTo>
                  <a:lnTo>
                    <a:pt x="604074" y="1003279"/>
                  </a:lnTo>
                  <a:lnTo>
                    <a:pt x="632624" y="966629"/>
                  </a:lnTo>
                  <a:cubicBezTo>
                    <a:pt x="640135" y="957063"/>
                    <a:pt x="646316" y="946519"/>
                    <a:pt x="650999" y="935286"/>
                  </a:cubicBezTo>
                  <a:cubicBezTo>
                    <a:pt x="687570" y="850817"/>
                    <a:pt x="706887" y="759854"/>
                    <a:pt x="707808" y="667771"/>
                  </a:cubicBezTo>
                  <a:lnTo>
                    <a:pt x="707808" y="492657"/>
                  </a:lnTo>
                  <a:cubicBezTo>
                    <a:pt x="707053" y="440974"/>
                    <a:pt x="664739" y="399649"/>
                    <a:pt x="613202" y="400259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8" name="Graphic 57">
            <a:extLst>
              <a:ext uri="{FF2B5EF4-FFF2-40B4-BE49-F238E27FC236}">
                <a16:creationId xmlns:a16="http://schemas.microsoft.com/office/drawing/2014/main" id="{531F5865-3EBE-DA40-9323-61D96E11B3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453" y="6401669"/>
            <a:ext cx="279030" cy="27903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EF74E4F0-FA2B-2D44-A86E-FEB1A9C57609}"/>
              </a:ext>
            </a:extLst>
          </p:cNvPr>
          <p:cNvGrpSpPr/>
          <p:nvPr/>
        </p:nvGrpSpPr>
        <p:grpSpPr>
          <a:xfrm>
            <a:off x="1624650" y="6408689"/>
            <a:ext cx="373738" cy="219650"/>
            <a:chOff x="1576773" y="6024452"/>
            <a:chExt cx="965813" cy="567621"/>
          </a:xfrm>
        </p:grpSpPr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7184311-CDEE-A74E-9BE5-7F933860A9CC}"/>
                </a:ext>
              </a:extLst>
            </p:cNvPr>
            <p:cNvSpPr/>
            <p:nvPr/>
          </p:nvSpPr>
          <p:spPr>
            <a:xfrm>
              <a:off x="1631703" y="6340560"/>
              <a:ext cx="71850" cy="166310"/>
            </a:xfrm>
            <a:custGeom>
              <a:avLst/>
              <a:gdLst>
                <a:gd name="connsiteX0" fmla="*/ 60303 w 57150"/>
                <a:gd name="connsiteY0" fmla="*/ 139389 h 132283"/>
                <a:gd name="connsiteX1" fmla="*/ 0 w 57150"/>
                <a:gd name="connsiteY1" fmla="*/ 0 h 13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132283">
                  <a:moveTo>
                    <a:pt x="60303" y="139389"/>
                  </a:moveTo>
                  <a:lnTo>
                    <a:pt x="0" y="0"/>
                  </a:lnTo>
                </a:path>
              </a:pathLst>
            </a:custGeom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A718841A-D929-894A-961E-B4FEFA2F4555}"/>
                </a:ext>
              </a:extLst>
            </p:cNvPr>
            <p:cNvSpPr/>
            <p:nvPr/>
          </p:nvSpPr>
          <p:spPr>
            <a:xfrm>
              <a:off x="1576773" y="6244782"/>
              <a:ext cx="718504" cy="332619"/>
            </a:xfrm>
            <a:custGeom>
              <a:avLst/>
              <a:gdLst>
                <a:gd name="connsiteX0" fmla="*/ 334575 w 571500"/>
                <a:gd name="connsiteY0" fmla="*/ 271677 h 264566"/>
                <a:gd name="connsiteX1" fmla="*/ 56960 w 571500"/>
                <a:gd name="connsiteY1" fmla="*/ 243331 h 264566"/>
                <a:gd name="connsiteX2" fmla="*/ 0 w 571500"/>
                <a:gd name="connsiteY2" fmla="*/ 103451 h 264566"/>
                <a:gd name="connsiteX3" fmla="*/ 193043 w 571500"/>
                <a:gd name="connsiteY3" fmla="*/ 998 h 264566"/>
                <a:gd name="connsiteX4" fmla="*/ 386677 w 571500"/>
                <a:gd name="connsiteY4" fmla="*/ 62840 h 264566"/>
                <a:gd name="connsiteX5" fmla="*/ 562775 w 571500"/>
                <a:gd name="connsiteY5" fmla="*/ 114979 h 264566"/>
                <a:gd name="connsiteX6" fmla="*/ 420443 w 571500"/>
                <a:gd name="connsiteY6" fmla="*/ 183180 h 264566"/>
                <a:gd name="connsiteX7" fmla="*/ 330860 w 571500"/>
                <a:gd name="connsiteY7" fmla="*/ 152991 h 26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0" h="264566">
                  <a:moveTo>
                    <a:pt x="334575" y="271677"/>
                  </a:moveTo>
                  <a:cubicBezTo>
                    <a:pt x="261747" y="257618"/>
                    <a:pt x="143323" y="161448"/>
                    <a:pt x="56960" y="243331"/>
                  </a:cubicBezTo>
                  <a:lnTo>
                    <a:pt x="0" y="103451"/>
                  </a:lnTo>
                  <a:cubicBezTo>
                    <a:pt x="0" y="103451"/>
                    <a:pt x="148028" y="7857"/>
                    <a:pt x="193043" y="998"/>
                  </a:cubicBezTo>
                  <a:cubicBezTo>
                    <a:pt x="238039" y="-5891"/>
                    <a:pt x="317116" y="23769"/>
                    <a:pt x="386677" y="62840"/>
                  </a:cubicBezTo>
                  <a:cubicBezTo>
                    <a:pt x="456257" y="101901"/>
                    <a:pt x="515693" y="75284"/>
                    <a:pt x="562775" y="114979"/>
                  </a:cubicBezTo>
                  <a:cubicBezTo>
                    <a:pt x="609867" y="154673"/>
                    <a:pt x="452638" y="189794"/>
                    <a:pt x="420443" y="183180"/>
                  </a:cubicBezTo>
                  <a:cubicBezTo>
                    <a:pt x="388239" y="176547"/>
                    <a:pt x="360683" y="150270"/>
                    <a:pt x="330860" y="152991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977218AE-495B-794D-B3A9-D5C85C294B40}"/>
                </a:ext>
              </a:extLst>
            </p:cNvPr>
            <p:cNvSpPr/>
            <p:nvPr/>
          </p:nvSpPr>
          <p:spPr>
            <a:xfrm>
              <a:off x="2039633" y="6271332"/>
              <a:ext cx="502953" cy="320741"/>
            </a:xfrm>
            <a:custGeom>
              <a:avLst/>
              <a:gdLst>
                <a:gd name="connsiteX0" fmla="*/ 207978 w 400050"/>
                <a:gd name="connsiteY0" fmla="*/ 108573 h 255117"/>
                <a:gd name="connsiteX1" fmla="*/ 386686 w 400050"/>
                <a:gd name="connsiteY1" fmla="*/ 8227 h 255117"/>
                <a:gd name="connsiteX2" fmla="*/ 404774 w 400050"/>
                <a:gd name="connsiteY2" fmla="*/ 55187 h 255117"/>
                <a:gd name="connsiteX3" fmla="*/ 255241 w 400050"/>
                <a:gd name="connsiteY3" fmla="*/ 171596 h 255117"/>
                <a:gd name="connsiteX4" fmla="*/ 0 w 400050"/>
                <a:gd name="connsiteY4" fmla="*/ 255237 h 25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255117">
                  <a:moveTo>
                    <a:pt x="207978" y="108573"/>
                  </a:moveTo>
                  <a:cubicBezTo>
                    <a:pt x="207978" y="108573"/>
                    <a:pt x="360559" y="-35380"/>
                    <a:pt x="386686" y="8227"/>
                  </a:cubicBezTo>
                  <a:cubicBezTo>
                    <a:pt x="386686" y="8227"/>
                    <a:pt x="394125" y="13839"/>
                    <a:pt x="404774" y="55187"/>
                  </a:cubicBezTo>
                  <a:cubicBezTo>
                    <a:pt x="404774" y="55187"/>
                    <a:pt x="298133" y="126119"/>
                    <a:pt x="255241" y="171596"/>
                  </a:cubicBezTo>
                  <a:cubicBezTo>
                    <a:pt x="164401" y="267899"/>
                    <a:pt x="43739" y="261445"/>
                    <a:pt x="0" y="255237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8A599844-B69F-5E4D-8D48-2D1C1BBA0B73}"/>
                </a:ext>
              </a:extLst>
            </p:cNvPr>
            <p:cNvSpPr/>
            <p:nvPr/>
          </p:nvSpPr>
          <p:spPr>
            <a:xfrm>
              <a:off x="1880065" y="6434302"/>
              <a:ext cx="47900" cy="11880"/>
            </a:xfrm>
            <a:custGeom>
              <a:avLst/>
              <a:gdLst>
                <a:gd name="connsiteX0" fmla="*/ 0 w 38100"/>
                <a:gd name="connsiteY0" fmla="*/ 593 h 0"/>
                <a:gd name="connsiteX1" fmla="*/ 42767 w 38100"/>
                <a:gd name="connsiteY1" fmla="*/ 81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>
                  <a:moveTo>
                    <a:pt x="0" y="593"/>
                  </a:moveTo>
                  <a:cubicBezTo>
                    <a:pt x="24698" y="-862"/>
                    <a:pt x="42767" y="819"/>
                    <a:pt x="42767" y="819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0D77B7D-88CC-9E4C-A3BA-8F0D6DA55F2B}"/>
                </a:ext>
              </a:extLst>
            </p:cNvPr>
            <p:cNvSpPr/>
            <p:nvPr/>
          </p:nvSpPr>
          <p:spPr>
            <a:xfrm>
              <a:off x="2211379" y="6024452"/>
              <a:ext cx="215551" cy="213826"/>
            </a:xfrm>
            <a:custGeom>
              <a:avLst/>
              <a:gdLst>
                <a:gd name="connsiteX0" fmla="*/ 177965 w 171450"/>
                <a:gd name="connsiteY0" fmla="*/ 0 h 170078"/>
                <a:gd name="connsiteX1" fmla="*/ 0 w 171450"/>
                <a:gd name="connsiteY1" fmla="*/ 174378 h 170078"/>
                <a:gd name="connsiteX2" fmla="*/ 177965 w 171450"/>
                <a:gd name="connsiteY2" fmla="*/ 0 h 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170078">
                  <a:moveTo>
                    <a:pt x="177965" y="0"/>
                  </a:moveTo>
                  <a:cubicBezTo>
                    <a:pt x="16383" y="13002"/>
                    <a:pt x="0" y="174378"/>
                    <a:pt x="0" y="174378"/>
                  </a:cubicBezTo>
                  <a:cubicBezTo>
                    <a:pt x="180146" y="204699"/>
                    <a:pt x="177965" y="0"/>
                    <a:pt x="177965" y="0"/>
                  </a:cubicBezTo>
                  <a:close/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913420B7-9458-A74B-ADDA-EFACB751488E}"/>
                </a:ext>
              </a:extLst>
            </p:cNvPr>
            <p:cNvSpPr/>
            <p:nvPr/>
          </p:nvSpPr>
          <p:spPr>
            <a:xfrm>
              <a:off x="1992488" y="6083647"/>
              <a:ext cx="155676" cy="154430"/>
            </a:xfrm>
            <a:custGeom>
              <a:avLst/>
              <a:gdLst>
                <a:gd name="connsiteX0" fmla="*/ 0 w 123825"/>
                <a:gd name="connsiteY0" fmla="*/ 0 h 122834"/>
                <a:gd name="connsiteX1" fmla="*/ 132998 w 123825"/>
                <a:gd name="connsiteY1" fmla="*/ 128107 h 122834"/>
                <a:gd name="connsiteX2" fmla="*/ 0 w 123825"/>
                <a:gd name="connsiteY2" fmla="*/ 0 h 12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22834">
                  <a:moveTo>
                    <a:pt x="0" y="0"/>
                  </a:moveTo>
                  <a:cubicBezTo>
                    <a:pt x="118710" y="9553"/>
                    <a:pt x="132998" y="128107"/>
                    <a:pt x="132998" y="128107"/>
                  </a:cubicBezTo>
                  <a:cubicBezTo>
                    <a:pt x="638" y="150387"/>
                    <a:pt x="0" y="0"/>
                    <a:pt x="0" y="0"/>
                  </a:cubicBezTo>
                  <a:close/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aphic 69">
            <a:extLst>
              <a:ext uri="{FF2B5EF4-FFF2-40B4-BE49-F238E27FC236}">
                <a16:creationId xmlns:a16="http://schemas.microsoft.com/office/drawing/2014/main" id="{F0ED7DAB-31AD-DE43-8532-6891C2911FD2}"/>
              </a:ext>
            </a:extLst>
          </p:cNvPr>
          <p:cNvGrpSpPr/>
          <p:nvPr/>
        </p:nvGrpSpPr>
        <p:grpSpPr>
          <a:xfrm>
            <a:off x="2072957" y="6360027"/>
            <a:ext cx="307664" cy="384580"/>
            <a:chOff x="4201292" y="3492920"/>
            <a:chExt cx="1161008" cy="1451260"/>
          </a:xfrm>
          <a:solidFill>
            <a:schemeClr val="bg1"/>
          </a:solidFill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C388B84A-8C7D-5D4A-83FC-4253DD8F2BB4}"/>
                </a:ext>
              </a:extLst>
            </p:cNvPr>
            <p:cNvSpPr/>
            <p:nvPr/>
          </p:nvSpPr>
          <p:spPr>
            <a:xfrm>
              <a:off x="4285008" y="3492601"/>
              <a:ext cx="979601" cy="1161008"/>
            </a:xfrm>
            <a:custGeom>
              <a:avLst/>
              <a:gdLst>
                <a:gd name="connsiteX0" fmla="*/ 990434 w 979600"/>
                <a:gd name="connsiteY0" fmla="*/ 691105 h 1161008"/>
                <a:gd name="connsiteX1" fmla="*/ 851917 w 979600"/>
                <a:gd name="connsiteY1" fmla="*/ 302406 h 1161008"/>
                <a:gd name="connsiteX2" fmla="*/ 851864 w 979600"/>
                <a:gd name="connsiteY2" fmla="*/ 302450 h 1161008"/>
                <a:gd name="connsiteX3" fmla="*/ 436450 w 979600"/>
                <a:gd name="connsiteY3" fmla="*/ 0 h 1161008"/>
                <a:gd name="connsiteX4" fmla="*/ 0 w 979600"/>
                <a:gd name="connsiteY4" fmla="*/ 436450 h 1161008"/>
                <a:gd name="connsiteX5" fmla="*/ 218761 w 979600"/>
                <a:gd name="connsiteY5" fmla="*/ 814810 h 1161008"/>
                <a:gd name="connsiteX6" fmla="*/ 218761 w 979600"/>
                <a:gd name="connsiteY6" fmla="*/ 1161645 h 1161008"/>
                <a:gd name="connsiteX7" fmla="*/ 654139 w 979600"/>
                <a:gd name="connsiteY7" fmla="*/ 1161645 h 1161008"/>
                <a:gd name="connsiteX8" fmla="*/ 654139 w 979600"/>
                <a:gd name="connsiteY8" fmla="*/ 1058292 h 1161008"/>
                <a:gd name="connsiteX9" fmla="*/ 681864 w 979600"/>
                <a:gd name="connsiteY9" fmla="*/ 1060559 h 1161008"/>
                <a:gd name="connsiteX10" fmla="*/ 733487 w 979600"/>
                <a:gd name="connsiteY10" fmla="*/ 1060559 h 1161008"/>
                <a:gd name="connsiteX11" fmla="*/ 896754 w 979600"/>
                <a:gd name="connsiteY11" fmla="*/ 897292 h 1161008"/>
                <a:gd name="connsiteX12" fmla="*/ 896754 w 979600"/>
                <a:gd name="connsiteY12" fmla="*/ 763787 h 1161008"/>
                <a:gd name="connsiteX13" fmla="*/ 939165 w 979600"/>
                <a:gd name="connsiteY13" fmla="*/ 763787 h 1161008"/>
                <a:gd name="connsiteX14" fmla="*/ 983631 w 979600"/>
                <a:gd name="connsiteY14" fmla="*/ 740739 h 1161008"/>
                <a:gd name="connsiteX15" fmla="*/ 990434 w 979600"/>
                <a:gd name="connsiteY15" fmla="*/ 691105 h 1161008"/>
                <a:gd name="connsiteX16" fmla="*/ 953975 w 979600"/>
                <a:gd name="connsiteY16" fmla="*/ 719840 h 1161008"/>
                <a:gd name="connsiteX17" fmla="*/ 939165 w 979600"/>
                <a:gd name="connsiteY17" fmla="*/ 727511 h 1161008"/>
                <a:gd name="connsiteX18" fmla="*/ 860472 w 979600"/>
                <a:gd name="connsiteY18" fmla="*/ 727511 h 1161008"/>
                <a:gd name="connsiteX19" fmla="*/ 860472 w 979600"/>
                <a:gd name="connsiteY19" fmla="*/ 897298 h 1161008"/>
                <a:gd name="connsiteX20" fmla="*/ 733487 w 979600"/>
                <a:gd name="connsiteY20" fmla="*/ 1024283 h 1161008"/>
                <a:gd name="connsiteX21" fmla="*/ 681864 w 979600"/>
                <a:gd name="connsiteY21" fmla="*/ 1024283 h 1161008"/>
                <a:gd name="connsiteX22" fmla="*/ 641455 w 979600"/>
                <a:gd name="connsiteY22" fmla="*/ 1018064 h 1161008"/>
                <a:gd name="connsiteX23" fmla="*/ 617858 w 979600"/>
                <a:gd name="connsiteY23" fmla="*/ 1010607 h 1161008"/>
                <a:gd name="connsiteX24" fmla="*/ 617858 w 979600"/>
                <a:gd name="connsiteY24" fmla="*/ 1125369 h 1161008"/>
                <a:gd name="connsiteX25" fmla="*/ 255043 w 979600"/>
                <a:gd name="connsiteY25" fmla="*/ 1125369 h 1161008"/>
                <a:gd name="connsiteX26" fmla="*/ 255043 w 979600"/>
                <a:gd name="connsiteY26" fmla="*/ 793393 h 1161008"/>
                <a:gd name="connsiteX27" fmla="*/ 245564 w 979600"/>
                <a:gd name="connsiteY27" fmla="*/ 788237 h 1161008"/>
                <a:gd name="connsiteX28" fmla="*/ 36282 w 979600"/>
                <a:gd name="connsiteY28" fmla="*/ 436450 h 1161008"/>
                <a:gd name="connsiteX29" fmla="*/ 436450 w 979600"/>
                <a:gd name="connsiteY29" fmla="*/ 36282 h 1161008"/>
                <a:gd name="connsiteX30" fmla="*/ 817707 w 979600"/>
                <a:gd name="connsiteY30" fmla="*/ 314726 h 1161008"/>
                <a:gd name="connsiteX31" fmla="*/ 824298 w 979600"/>
                <a:gd name="connsiteY31" fmla="*/ 333008 h 1161008"/>
                <a:gd name="connsiteX32" fmla="*/ 956243 w 979600"/>
                <a:gd name="connsiteY32" fmla="*/ 703273 h 1161008"/>
                <a:gd name="connsiteX33" fmla="*/ 953975 w 979600"/>
                <a:gd name="connsiteY33" fmla="*/ 719840 h 116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79600" h="1161008">
                  <a:moveTo>
                    <a:pt x="990434" y="691105"/>
                  </a:moveTo>
                  <a:cubicBezTo>
                    <a:pt x="990434" y="691105"/>
                    <a:pt x="852496" y="304023"/>
                    <a:pt x="851917" y="302406"/>
                  </a:cubicBezTo>
                  <a:cubicBezTo>
                    <a:pt x="851917" y="302406"/>
                    <a:pt x="919005" y="489013"/>
                    <a:pt x="851864" y="302450"/>
                  </a:cubicBezTo>
                  <a:cubicBezTo>
                    <a:pt x="784724" y="115887"/>
                    <a:pt x="625546" y="0"/>
                    <a:pt x="436450" y="0"/>
                  </a:cubicBezTo>
                  <a:cubicBezTo>
                    <a:pt x="195793" y="0"/>
                    <a:pt x="0" y="195793"/>
                    <a:pt x="0" y="436450"/>
                  </a:cubicBezTo>
                  <a:cubicBezTo>
                    <a:pt x="0" y="592923"/>
                    <a:pt x="83547" y="736897"/>
                    <a:pt x="218761" y="814810"/>
                  </a:cubicBezTo>
                  <a:lnTo>
                    <a:pt x="218761" y="1161645"/>
                  </a:lnTo>
                  <a:lnTo>
                    <a:pt x="654139" y="1161645"/>
                  </a:lnTo>
                  <a:lnTo>
                    <a:pt x="654139" y="1058292"/>
                  </a:lnTo>
                  <a:cubicBezTo>
                    <a:pt x="663280" y="1059797"/>
                    <a:pt x="672545" y="1060559"/>
                    <a:pt x="681864" y="1060559"/>
                  </a:cubicBezTo>
                  <a:lnTo>
                    <a:pt x="733487" y="1060559"/>
                  </a:lnTo>
                  <a:cubicBezTo>
                    <a:pt x="823518" y="1060559"/>
                    <a:pt x="896754" y="987323"/>
                    <a:pt x="896754" y="897292"/>
                  </a:cubicBezTo>
                  <a:lnTo>
                    <a:pt x="896754" y="763787"/>
                  </a:lnTo>
                  <a:lnTo>
                    <a:pt x="939165" y="763787"/>
                  </a:lnTo>
                  <a:cubicBezTo>
                    <a:pt x="956827" y="763787"/>
                    <a:pt x="973444" y="755178"/>
                    <a:pt x="983631" y="740739"/>
                  </a:cubicBezTo>
                  <a:cubicBezTo>
                    <a:pt x="993819" y="726301"/>
                    <a:pt x="996350" y="707740"/>
                    <a:pt x="990434" y="691105"/>
                  </a:cubicBezTo>
                  <a:close/>
                  <a:moveTo>
                    <a:pt x="953975" y="719840"/>
                  </a:moveTo>
                  <a:cubicBezTo>
                    <a:pt x="950537" y="724712"/>
                    <a:pt x="945135" y="727511"/>
                    <a:pt x="939165" y="727511"/>
                  </a:cubicBezTo>
                  <a:lnTo>
                    <a:pt x="860472" y="727511"/>
                  </a:lnTo>
                  <a:lnTo>
                    <a:pt x="860472" y="897298"/>
                  </a:lnTo>
                  <a:cubicBezTo>
                    <a:pt x="860472" y="967310"/>
                    <a:pt x="803499" y="1024283"/>
                    <a:pt x="733487" y="1024283"/>
                  </a:cubicBezTo>
                  <a:lnTo>
                    <a:pt x="681864" y="1024283"/>
                  </a:lnTo>
                  <a:cubicBezTo>
                    <a:pt x="668135" y="1024283"/>
                    <a:pt x="654546" y="1022193"/>
                    <a:pt x="641455" y="1018064"/>
                  </a:cubicBezTo>
                  <a:lnTo>
                    <a:pt x="617858" y="1010607"/>
                  </a:lnTo>
                  <a:lnTo>
                    <a:pt x="617858" y="1125369"/>
                  </a:lnTo>
                  <a:lnTo>
                    <a:pt x="255043" y="1125369"/>
                  </a:lnTo>
                  <a:lnTo>
                    <a:pt x="255043" y="793393"/>
                  </a:lnTo>
                  <a:lnTo>
                    <a:pt x="245564" y="788237"/>
                  </a:lnTo>
                  <a:cubicBezTo>
                    <a:pt x="116471" y="718049"/>
                    <a:pt x="36282" y="583252"/>
                    <a:pt x="36282" y="436450"/>
                  </a:cubicBezTo>
                  <a:cubicBezTo>
                    <a:pt x="36282" y="215793"/>
                    <a:pt x="215793" y="36282"/>
                    <a:pt x="436450" y="36282"/>
                  </a:cubicBezTo>
                  <a:cubicBezTo>
                    <a:pt x="612454" y="36282"/>
                    <a:pt x="754976" y="140379"/>
                    <a:pt x="817707" y="314726"/>
                  </a:cubicBezTo>
                  <a:cubicBezTo>
                    <a:pt x="820064" y="321264"/>
                    <a:pt x="822260" y="327339"/>
                    <a:pt x="824298" y="333008"/>
                  </a:cubicBezTo>
                  <a:lnTo>
                    <a:pt x="956243" y="703273"/>
                  </a:lnTo>
                  <a:cubicBezTo>
                    <a:pt x="958262" y="708908"/>
                    <a:pt x="957429" y="714951"/>
                    <a:pt x="953975" y="719840"/>
                  </a:cubicBezTo>
                  <a:close/>
                </a:path>
              </a:pathLst>
            </a:custGeom>
            <a:grpFill/>
            <a:ln w="180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CA39AC4-3D55-FE41-9BFD-67F34D22CE54}"/>
                </a:ext>
              </a:extLst>
            </p:cNvPr>
            <p:cNvSpPr/>
            <p:nvPr/>
          </p:nvSpPr>
          <p:spPr>
            <a:xfrm>
              <a:off x="4565752" y="3818790"/>
              <a:ext cx="380956" cy="362815"/>
            </a:xfrm>
            <a:custGeom>
              <a:avLst/>
              <a:gdLst>
                <a:gd name="connsiteX0" fmla="*/ 286959 w 380955"/>
                <a:gd name="connsiteY0" fmla="*/ 36282 h 362815"/>
                <a:gd name="connsiteX1" fmla="*/ 359524 w 380955"/>
                <a:gd name="connsiteY1" fmla="*/ 108846 h 362815"/>
                <a:gd name="connsiteX2" fmla="*/ 201569 w 380955"/>
                <a:gd name="connsiteY2" fmla="*/ 309260 h 362815"/>
                <a:gd name="connsiteX3" fmla="*/ 200738 w 380955"/>
                <a:gd name="connsiteY3" fmla="*/ 309995 h 362815"/>
                <a:gd name="connsiteX4" fmla="*/ 199953 w 380955"/>
                <a:gd name="connsiteY4" fmla="*/ 310780 h 362815"/>
                <a:gd name="connsiteX5" fmla="*/ 197903 w 380955"/>
                <a:gd name="connsiteY5" fmla="*/ 312834 h 362815"/>
                <a:gd name="connsiteX6" fmla="*/ 195851 w 380955"/>
                <a:gd name="connsiteY6" fmla="*/ 310782 h 362815"/>
                <a:gd name="connsiteX7" fmla="*/ 195066 w 380955"/>
                <a:gd name="connsiteY7" fmla="*/ 309996 h 362815"/>
                <a:gd name="connsiteX8" fmla="*/ 194235 w 380955"/>
                <a:gd name="connsiteY8" fmla="*/ 309262 h 362815"/>
                <a:gd name="connsiteX9" fmla="*/ 36280 w 380955"/>
                <a:gd name="connsiteY9" fmla="*/ 108848 h 362815"/>
                <a:gd name="connsiteX10" fmla="*/ 108845 w 380955"/>
                <a:gd name="connsiteY10" fmla="*/ 36283 h 362815"/>
                <a:gd name="connsiteX11" fmla="*/ 170204 w 380955"/>
                <a:gd name="connsiteY11" fmla="*/ 64998 h 362815"/>
                <a:gd name="connsiteX12" fmla="*/ 197903 w 380955"/>
                <a:gd name="connsiteY12" fmla="*/ 97728 h 362815"/>
                <a:gd name="connsiteX13" fmla="*/ 225600 w 380955"/>
                <a:gd name="connsiteY13" fmla="*/ 64997 h 362815"/>
                <a:gd name="connsiteX14" fmla="*/ 286959 w 380955"/>
                <a:gd name="connsiteY14" fmla="*/ 36282 h 362815"/>
                <a:gd name="connsiteX15" fmla="*/ 286959 w 380955"/>
                <a:gd name="connsiteY15" fmla="*/ 0 h 362815"/>
                <a:gd name="connsiteX16" fmla="*/ 197903 w 380955"/>
                <a:gd name="connsiteY16" fmla="*/ 41560 h 362815"/>
                <a:gd name="connsiteX17" fmla="*/ 108846 w 380955"/>
                <a:gd name="connsiteY17" fmla="*/ 0 h 362815"/>
                <a:gd name="connsiteX18" fmla="*/ 0 w 380955"/>
                <a:gd name="connsiteY18" fmla="*/ 108846 h 362815"/>
                <a:gd name="connsiteX19" fmla="*/ 170197 w 380955"/>
                <a:gd name="connsiteY19" fmla="*/ 336435 h 362815"/>
                <a:gd name="connsiteX20" fmla="*/ 197903 w 380955"/>
                <a:gd name="connsiteY20" fmla="*/ 364143 h 362815"/>
                <a:gd name="connsiteX21" fmla="*/ 225609 w 380955"/>
                <a:gd name="connsiteY21" fmla="*/ 336437 h 362815"/>
                <a:gd name="connsiteX22" fmla="*/ 395806 w 380955"/>
                <a:gd name="connsiteY22" fmla="*/ 108848 h 362815"/>
                <a:gd name="connsiteX23" fmla="*/ 286959 w 380955"/>
                <a:gd name="connsiteY23" fmla="*/ 0 h 362815"/>
                <a:gd name="connsiteX24" fmla="*/ 286959 w 380955"/>
                <a:gd name="connsiteY24" fmla="*/ 0 h 36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0955" h="362815">
                  <a:moveTo>
                    <a:pt x="286959" y="36282"/>
                  </a:moveTo>
                  <a:cubicBezTo>
                    <a:pt x="328328" y="36282"/>
                    <a:pt x="359524" y="67478"/>
                    <a:pt x="359524" y="108846"/>
                  </a:cubicBezTo>
                  <a:cubicBezTo>
                    <a:pt x="359524" y="166714"/>
                    <a:pt x="302450" y="220022"/>
                    <a:pt x="201569" y="309260"/>
                  </a:cubicBezTo>
                  <a:lnTo>
                    <a:pt x="200738" y="309995"/>
                  </a:lnTo>
                  <a:lnTo>
                    <a:pt x="199953" y="310780"/>
                  </a:lnTo>
                  <a:lnTo>
                    <a:pt x="197903" y="312834"/>
                  </a:lnTo>
                  <a:lnTo>
                    <a:pt x="195851" y="310782"/>
                  </a:lnTo>
                  <a:lnTo>
                    <a:pt x="195066" y="309996"/>
                  </a:lnTo>
                  <a:lnTo>
                    <a:pt x="194235" y="309262"/>
                  </a:lnTo>
                  <a:cubicBezTo>
                    <a:pt x="93356" y="220022"/>
                    <a:pt x="36280" y="166714"/>
                    <a:pt x="36280" y="108848"/>
                  </a:cubicBezTo>
                  <a:cubicBezTo>
                    <a:pt x="36280" y="67480"/>
                    <a:pt x="67476" y="36283"/>
                    <a:pt x="108845" y="36283"/>
                  </a:cubicBezTo>
                  <a:cubicBezTo>
                    <a:pt x="131705" y="36283"/>
                    <a:pt x="155218" y="47286"/>
                    <a:pt x="170204" y="64998"/>
                  </a:cubicBezTo>
                  <a:lnTo>
                    <a:pt x="197903" y="97728"/>
                  </a:lnTo>
                  <a:lnTo>
                    <a:pt x="225600" y="64997"/>
                  </a:lnTo>
                  <a:cubicBezTo>
                    <a:pt x="240586" y="47284"/>
                    <a:pt x="264098" y="36282"/>
                    <a:pt x="286959" y="36282"/>
                  </a:cubicBezTo>
                  <a:moveTo>
                    <a:pt x="286959" y="0"/>
                  </a:moveTo>
                  <a:cubicBezTo>
                    <a:pt x="253316" y="0"/>
                    <a:pt x="219672" y="15831"/>
                    <a:pt x="197903" y="41560"/>
                  </a:cubicBezTo>
                  <a:cubicBezTo>
                    <a:pt x="176134" y="15833"/>
                    <a:pt x="142490" y="0"/>
                    <a:pt x="108846" y="0"/>
                  </a:cubicBezTo>
                  <a:cubicBezTo>
                    <a:pt x="47496" y="0"/>
                    <a:pt x="0" y="47496"/>
                    <a:pt x="0" y="108846"/>
                  </a:cubicBezTo>
                  <a:cubicBezTo>
                    <a:pt x="0" y="184049"/>
                    <a:pt x="67288" y="245399"/>
                    <a:pt x="170197" y="336435"/>
                  </a:cubicBezTo>
                  <a:lnTo>
                    <a:pt x="197903" y="364143"/>
                  </a:lnTo>
                  <a:lnTo>
                    <a:pt x="225609" y="336437"/>
                  </a:lnTo>
                  <a:cubicBezTo>
                    <a:pt x="328518" y="245401"/>
                    <a:pt x="395806" y="184051"/>
                    <a:pt x="395806" y="108848"/>
                  </a:cubicBezTo>
                  <a:cubicBezTo>
                    <a:pt x="395806" y="47498"/>
                    <a:pt x="348310" y="0"/>
                    <a:pt x="286959" y="0"/>
                  </a:cubicBezTo>
                  <a:lnTo>
                    <a:pt x="286959" y="0"/>
                  </a:lnTo>
                  <a:close/>
                </a:path>
              </a:pathLst>
            </a:custGeom>
            <a:grpFill/>
            <a:ln w="180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AC11DB6F-0C1F-F04B-B1E8-46C29C0F1C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405" y="6401669"/>
            <a:ext cx="262739" cy="262739"/>
          </a:xfrm>
          <a:prstGeom prst="rect">
            <a:avLst/>
          </a:prstGeom>
        </p:spPr>
      </p:pic>
      <p:sp>
        <p:nvSpPr>
          <p:cNvPr id="73" name="Graphic 79">
            <a:extLst>
              <a:ext uri="{FF2B5EF4-FFF2-40B4-BE49-F238E27FC236}">
                <a16:creationId xmlns:a16="http://schemas.microsoft.com/office/drawing/2014/main" id="{FE2A07E0-74F7-F744-B762-7777D132A6B9}"/>
              </a:ext>
            </a:extLst>
          </p:cNvPr>
          <p:cNvSpPr/>
          <p:nvPr/>
        </p:nvSpPr>
        <p:spPr>
          <a:xfrm>
            <a:off x="2981311" y="6415426"/>
            <a:ext cx="244468" cy="254199"/>
          </a:xfrm>
          <a:custGeom>
            <a:avLst/>
            <a:gdLst>
              <a:gd name="connsiteX0" fmla="*/ 794385 w 790575"/>
              <a:gd name="connsiteY0" fmla="*/ 428976 h 822045"/>
              <a:gd name="connsiteX1" fmla="*/ 394335 w 790575"/>
              <a:gd name="connsiteY1" fmla="*/ 825825 h 822045"/>
              <a:gd name="connsiteX2" fmla="*/ 381000 w 790575"/>
              <a:gd name="connsiteY2" fmla="*/ 831494 h 822045"/>
              <a:gd name="connsiteX3" fmla="*/ 367665 w 790575"/>
              <a:gd name="connsiteY3" fmla="*/ 825825 h 822045"/>
              <a:gd name="connsiteX4" fmla="*/ 367665 w 790575"/>
              <a:gd name="connsiteY4" fmla="*/ 799368 h 822045"/>
              <a:gd name="connsiteX5" fmla="*/ 754380 w 790575"/>
              <a:gd name="connsiteY5" fmla="*/ 415747 h 822045"/>
              <a:gd name="connsiteX6" fmla="*/ 367665 w 790575"/>
              <a:gd name="connsiteY6" fmla="*/ 32126 h 822045"/>
              <a:gd name="connsiteX7" fmla="*/ 367665 w 790575"/>
              <a:gd name="connsiteY7" fmla="*/ 5669 h 822045"/>
              <a:gd name="connsiteX8" fmla="*/ 394335 w 790575"/>
              <a:gd name="connsiteY8" fmla="*/ 5669 h 822045"/>
              <a:gd name="connsiteX9" fmla="*/ 794385 w 790575"/>
              <a:gd name="connsiteY9" fmla="*/ 402519 h 822045"/>
              <a:gd name="connsiteX10" fmla="*/ 794385 w 790575"/>
              <a:gd name="connsiteY10" fmla="*/ 428976 h 822045"/>
              <a:gd name="connsiteX11" fmla="*/ 432435 w 790575"/>
              <a:gd name="connsiteY11" fmla="*/ 402519 h 822045"/>
              <a:gd name="connsiteX12" fmla="*/ 32385 w 790575"/>
              <a:gd name="connsiteY12" fmla="*/ 5669 h 822045"/>
              <a:gd name="connsiteX13" fmla="*/ 5715 w 790575"/>
              <a:gd name="connsiteY13" fmla="*/ 5669 h 822045"/>
              <a:gd name="connsiteX14" fmla="*/ 5715 w 790575"/>
              <a:gd name="connsiteY14" fmla="*/ 32126 h 822045"/>
              <a:gd name="connsiteX15" fmla="*/ 392430 w 790575"/>
              <a:gd name="connsiteY15" fmla="*/ 415747 h 822045"/>
              <a:gd name="connsiteX16" fmla="*/ 5715 w 790575"/>
              <a:gd name="connsiteY16" fmla="*/ 799368 h 822045"/>
              <a:gd name="connsiteX17" fmla="*/ 5715 w 790575"/>
              <a:gd name="connsiteY17" fmla="*/ 825825 h 822045"/>
              <a:gd name="connsiteX18" fmla="*/ 19050 w 790575"/>
              <a:gd name="connsiteY18" fmla="*/ 831494 h 822045"/>
              <a:gd name="connsiteX19" fmla="*/ 32385 w 790575"/>
              <a:gd name="connsiteY19" fmla="*/ 825825 h 822045"/>
              <a:gd name="connsiteX20" fmla="*/ 432435 w 790575"/>
              <a:gd name="connsiteY20" fmla="*/ 428976 h 822045"/>
              <a:gd name="connsiteX21" fmla="*/ 432435 w 790575"/>
              <a:gd name="connsiteY21" fmla="*/ 402519 h 82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0575" h="822045">
                <a:moveTo>
                  <a:pt x="794385" y="428976"/>
                </a:moveTo>
                <a:lnTo>
                  <a:pt x="394335" y="825825"/>
                </a:lnTo>
                <a:cubicBezTo>
                  <a:pt x="390525" y="829605"/>
                  <a:pt x="385763" y="831494"/>
                  <a:pt x="381000" y="831494"/>
                </a:cubicBezTo>
                <a:cubicBezTo>
                  <a:pt x="376238" y="831494"/>
                  <a:pt x="371475" y="829605"/>
                  <a:pt x="367665" y="825825"/>
                </a:cubicBezTo>
                <a:cubicBezTo>
                  <a:pt x="360045" y="818266"/>
                  <a:pt x="360045" y="806928"/>
                  <a:pt x="367665" y="799368"/>
                </a:cubicBezTo>
                <a:lnTo>
                  <a:pt x="754380" y="415747"/>
                </a:lnTo>
                <a:lnTo>
                  <a:pt x="367665" y="32126"/>
                </a:lnTo>
                <a:cubicBezTo>
                  <a:pt x="360045" y="24567"/>
                  <a:pt x="360045" y="13228"/>
                  <a:pt x="367665" y="5669"/>
                </a:cubicBezTo>
                <a:cubicBezTo>
                  <a:pt x="375285" y="-1890"/>
                  <a:pt x="386715" y="-1890"/>
                  <a:pt x="394335" y="5669"/>
                </a:cubicBezTo>
                <a:lnTo>
                  <a:pt x="794385" y="402519"/>
                </a:lnTo>
                <a:cubicBezTo>
                  <a:pt x="802005" y="410078"/>
                  <a:pt x="802005" y="421416"/>
                  <a:pt x="794385" y="428976"/>
                </a:cubicBezTo>
                <a:close/>
                <a:moveTo>
                  <a:pt x="432435" y="402519"/>
                </a:moveTo>
                <a:lnTo>
                  <a:pt x="32385" y="5669"/>
                </a:lnTo>
                <a:cubicBezTo>
                  <a:pt x="24765" y="-1890"/>
                  <a:pt x="13335" y="-1890"/>
                  <a:pt x="5715" y="5669"/>
                </a:cubicBezTo>
                <a:cubicBezTo>
                  <a:pt x="-1905" y="13228"/>
                  <a:pt x="-1905" y="24567"/>
                  <a:pt x="5715" y="32126"/>
                </a:cubicBezTo>
                <a:lnTo>
                  <a:pt x="392430" y="415747"/>
                </a:lnTo>
                <a:lnTo>
                  <a:pt x="5715" y="799368"/>
                </a:lnTo>
                <a:cubicBezTo>
                  <a:pt x="-1905" y="806928"/>
                  <a:pt x="-1905" y="818266"/>
                  <a:pt x="5715" y="825825"/>
                </a:cubicBezTo>
                <a:cubicBezTo>
                  <a:pt x="9525" y="829605"/>
                  <a:pt x="14287" y="831494"/>
                  <a:pt x="19050" y="831494"/>
                </a:cubicBezTo>
                <a:cubicBezTo>
                  <a:pt x="23812" y="831494"/>
                  <a:pt x="28575" y="829605"/>
                  <a:pt x="32385" y="825825"/>
                </a:cubicBezTo>
                <a:lnTo>
                  <a:pt x="432435" y="428976"/>
                </a:lnTo>
                <a:cubicBezTo>
                  <a:pt x="440055" y="421416"/>
                  <a:pt x="440055" y="410078"/>
                  <a:pt x="432435" y="40251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7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7C4D39D-056F-1241-8C01-E6BD97C63693}"/>
              </a:ext>
            </a:extLst>
          </p:cNvPr>
          <p:cNvSpPr/>
          <p:nvPr/>
        </p:nvSpPr>
        <p:spPr>
          <a:xfrm>
            <a:off x="223844" y="6312706"/>
            <a:ext cx="410888" cy="417110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bject 13">
            <a:extLst>
              <a:ext uri="{FF2B5EF4-FFF2-40B4-BE49-F238E27FC236}">
                <a16:creationId xmlns:a16="http://schemas.microsoft.com/office/drawing/2014/main" id="{5D661391-1432-2A41-A021-D52226AC563E}"/>
              </a:ext>
            </a:extLst>
          </p:cNvPr>
          <p:cNvSpPr/>
          <p:nvPr/>
        </p:nvSpPr>
        <p:spPr>
          <a:xfrm>
            <a:off x="4690645" y="5462892"/>
            <a:ext cx="2966387" cy="2790216"/>
          </a:xfrm>
          <a:custGeom>
            <a:avLst/>
            <a:gdLst/>
            <a:ahLst/>
            <a:cxnLst/>
            <a:rect l="l" t="t" r="r" b="b"/>
            <a:pathLst>
              <a:path w="2245360" h="2112009">
                <a:moveTo>
                  <a:pt x="1662861" y="0"/>
                </a:moveTo>
                <a:lnTo>
                  <a:pt x="96177" y="0"/>
                </a:lnTo>
                <a:lnTo>
                  <a:pt x="71714" y="3162"/>
                </a:lnTo>
                <a:lnTo>
                  <a:pt x="29670" y="26708"/>
                </a:lnTo>
                <a:lnTo>
                  <a:pt x="3548" y="70264"/>
                </a:lnTo>
                <a:lnTo>
                  <a:pt x="0" y="96177"/>
                </a:lnTo>
                <a:lnTo>
                  <a:pt x="654" y="107358"/>
                </a:lnTo>
                <a:lnTo>
                  <a:pt x="2619" y="118438"/>
                </a:lnTo>
                <a:lnTo>
                  <a:pt x="5893" y="129297"/>
                </a:lnTo>
                <a:lnTo>
                  <a:pt x="10477" y="139814"/>
                </a:lnTo>
                <a:lnTo>
                  <a:pt x="461048" y="1024115"/>
                </a:lnTo>
                <a:lnTo>
                  <a:pt x="461746" y="1026147"/>
                </a:lnTo>
                <a:lnTo>
                  <a:pt x="465035" y="1033016"/>
                </a:lnTo>
                <a:lnTo>
                  <a:pt x="467467" y="1040320"/>
                </a:lnTo>
                <a:lnTo>
                  <a:pt x="468976" y="1047996"/>
                </a:lnTo>
                <a:lnTo>
                  <a:pt x="469493" y="1055979"/>
                </a:lnTo>
                <a:lnTo>
                  <a:pt x="469054" y="1063350"/>
                </a:lnTo>
                <a:lnTo>
                  <a:pt x="467772" y="1070446"/>
                </a:lnTo>
                <a:lnTo>
                  <a:pt x="465700" y="1077230"/>
                </a:lnTo>
                <a:lnTo>
                  <a:pt x="462889" y="1083665"/>
                </a:lnTo>
                <a:lnTo>
                  <a:pt x="461505" y="1086916"/>
                </a:lnTo>
                <a:lnTo>
                  <a:pt x="10477" y="1972170"/>
                </a:lnTo>
                <a:lnTo>
                  <a:pt x="0" y="2015807"/>
                </a:lnTo>
                <a:lnTo>
                  <a:pt x="887" y="2028871"/>
                </a:lnTo>
                <a:lnTo>
                  <a:pt x="14173" y="2066074"/>
                </a:lnTo>
                <a:lnTo>
                  <a:pt x="49198" y="2099722"/>
                </a:lnTo>
                <a:lnTo>
                  <a:pt x="96177" y="2111997"/>
                </a:lnTo>
                <a:lnTo>
                  <a:pt x="1662861" y="2111997"/>
                </a:lnTo>
                <a:lnTo>
                  <a:pt x="1713120" y="2097820"/>
                </a:lnTo>
                <a:lnTo>
                  <a:pt x="1748548" y="2059470"/>
                </a:lnTo>
                <a:lnTo>
                  <a:pt x="1810752" y="1937219"/>
                </a:lnTo>
                <a:lnTo>
                  <a:pt x="374789" y="1937219"/>
                </a:lnTo>
                <a:lnTo>
                  <a:pt x="343661" y="1937067"/>
                </a:lnTo>
                <a:lnTo>
                  <a:pt x="298861" y="1918881"/>
                </a:lnTo>
                <a:lnTo>
                  <a:pt x="280911" y="1875561"/>
                </a:lnTo>
                <a:lnTo>
                  <a:pt x="280911" y="1867852"/>
                </a:lnTo>
                <a:lnTo>
                  <a:pt x="299749" y="1827128"/>
                </a:lnTo>
                <a:lnTo>
                  <a:pt x="303250" y="1820532"/>
                </a:lnTo>
                <a:lnTo>
                  <a:pt x="663359" y="1113790"/>
                </a:lnTo>
                <a:lnTo>
                  <a:pt x="663282" y="1113421"/>
                </a:lnTo>
                <a:lnTo>
                  <a:pt x="669658" y="1100177"/>
                </a:lnTo>
                <a:lnTo>
                  <a:pt x="674471" y="1086148"/>
                </a:lnTo>
                <a:lnTo>
                  <a:pt x="677513" y="1071395"/>
                </a:lnTo>
                <a:lnTo>
                  <a:pt x="678573" y="1055979"/>
                </a:lnTo>
                <a:lnTo>
                  <a:pt x="677603" y="1041294"/>
                </a:lnTo>
                <a:lnTo>
                  <a:pt x="674819" y="1027187"/>
                </a:lnTo>
                <a:lnTo>
                  <a:pt x="670401" y="1013688"/>
                </a:lnTo>
                <a:lnTo>
                  <a:pt x="664578" y="1000937"/>
                </a:lnTo>
                <a:lnTo>
                  <a:pt x="664629" y="1000696"/>
                </a:lnTo>
                <a:lnTo>
                  <a:pt x="303250" y="291414"/>
                </a:lnTo>
                <a:lnTo>
                  <a:pt x="300402" y="286058"/>
                </a:lnTo>
                <a:lnTo>
                  <a:pt x="296370" y="278677"/>
                </a:lnTo>
                <a:lnTo>
                  <a:pt x="291609" y="269899"/>
                </a:lnTo>
                <a:lnTo>
                  <a:pt x="286575" y="260350"/>
                </a:lnTo>
                <a:lnTo>
                  <a:pt x="283159" y="252666"/>
                </a:lnTo>
                <a:lnTo>
                  <a:pt x="280911" y="245059"/>
                </a:lnTo>
                <a:lnTo>
                  <a:pt x="280911" y="236131"/>
                </a:lnTo>
                <a:lnTo>
                  <a:pt x="298861" y="192812"/>
                </a:lnTo>
                <a:lnTo>
                  <a:pt x="342176" y="174879"/>
                </a:lnTo>
                <a:lnTo>
                  <a:pt x="1810735" y="174726"/>
                </a:lnTo>
                <a:lnTo>
                  <a:pt x="1748548" y="52501"/>
                </a:lnTo>
                <a:lnTo>
                  <a:pt x="1733325" y="30700"/>
                </a:lnTo>
                <a:lnTo>
                  <a:pt x="1713120" y="14163"/>
                </a:lnTo>
                <a:lnTo>
                  <a:pt x="1689207" y="3670"/>
                </a:lnTo>
                <a:lnTo>
                  <a:pt x="1662861" y="0"/>
                </a:lnTo>
                <a:close/>
              </a:path>
              <a:path w="2245360" h="2112009">
                <a:moveTo>
                  <a:pt x="1810735" y="174726"/>
                </a:moveTo>
                <a:lnTo>
                  <a:pt x="1565376" y="174726"/>
                </a:lnTo>
                <a:lnTo>
                  <a:pt x="1587355" y="177795"/>
                </a:lnTo>
                <a:lnTo>
                  <a:pt x="1607316" y="186563"/>
                </a:lnTo>
                <a:lnTo>
                  <a:pt x="1624189" y="200369"/>
                </a:lnTo>
                <a:lnTo>
                  <a:pt x="1636902" y="218554"/>
                </a:lnTo>
                <a:lnTo>
                  <a:pt x="2040966" y="1011720"/>
                </a:lnTo>
                <a:lnTo>
                  <a:pt x="2042210" y="1013715"/>
                </a:lnTo>
                <a:lnTo>
                  <a:pt x="2046814" y="1023803"/>
                </a:lnTo>
                <a:lnTo>
                  <a:pt x="2049851" y="1034564"/>
                </a:lnTo>
                <a:lnTo>
                  <a:pt x="2051518" y="1045881"/>
                </a:lnTo>
                <a:lnTo>
                  <a:pt x="2052027" y="1057668"/>
                </a:lnTo>
                <a:lnTo>
                  <a:pt x="2051258" y="1069152"/>
                </a:lnTo>
                <a:lnTo>
                  <a:pt x="1636902" y="1893430"/>
                </a:lnTo>
                <a:lnTo>
                  <a:pt x="1607316" y="1925402"/>
                </a:lnTo>
                <a:lnTo>
                  <a:pt x="1565376" y="1937219"/>
                </a:lnTo>
                <a:lnTo>
                  <a:pt x="1810752" y="1937219"/>
                </a:lnTo>
                <a:lnTo>
                  <a:pt x="2232469" y="1108405"/>
                </a:lnTo>
                <a:lnTo>
                  <a:pt x="2244185" y="1069905"/>
                </a:lnTo>
                <a:lnTo>
                  <a:pt x="2245055" y="1055979"/>
                </a:lnTo>
                <a:lnTo>
                  <a:pt x="2244177" y="1041989"/>
                </a:lnTo>
                <a:lnTo>
                  <a:pt x="2241656" y="1028530"/>
                </a:lnTo>
                <a:lnTo>
                  <a:pt x="2237656" y="1015644"/>
                </a:lnTo>
                <a:lnTo>
                  <a:pt x="2232342" y="1003376"/>
                </a:lnTo>
                <a:lnTo>
                  <a:pt x="1810735" y="174726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5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7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bject 13">
            <a:extLst>
              <a:ext uri="{FF2B5EF4-FFF2-40B4-BE49-F238E27FC236}">
                <a16:creationId xmlns:a16="http://schemas.microsoft.com/office/drawing/2014/main" id="{87EBFE6F-0C0A-3F4C-A649-8D0B1710BDA1}"/>
              </a:ext>
            </a:extLst>
          </p:cNvPr>
          <p:cNvSpPr/>
          <p:nvPr/>
        </p:nvSpPr>
        <p:spPr>
          <a:xfrm>
            <a:off x="4690645" y="3823478"/>
            <a:ext cx="1084386" cy="1019985"/>
          </a:xfrm>
          <a:custGeom>
            <a:avLst/>
            <a:gdLst/>
            <a:ahLst/>
            <a:cxnLst/>
            <a:rect l="l" t="t" r="r" b="b"/>
            <a:pathLst>
              <a:path w="2245360" h="2112009">
                <a:moveTo>
                  <a:pt x="1662861" y="0"/>
                </a:moveTo>
                <a:lnTo>
                  <a:pt x="96177" y="0"/>
                </a:lnTo>
                <a:lnTo>
                  <a:pt x="71714" y="3162"/>
                </a:lnTo>
                <a:lnTo>
                  <a:pt x="29670" y="26708"/>
                </a:lnTo>
                <a:lnTo>
                  <a:pt x="3548" y="70264"/>
                </a:lnTo>
                <a:lnTo>
                  <a:pt x="0" y="96177"/>
                </a:lnTo>
                <a:lnTo>
                  <a:pt x="654" y="107358"/>
                </a:lnTo>
                <a:lnTo>
                  <a:pt x="2619" y="118438"/>
                </a:lnTo>
                <a:lnTo>
                  <a:pt x="5893" y="129297"/>
                </a:lnTo>
                <a:lnTo>
                  <a:pt x="10477" y="139814"/>
                </a:lnTo>
                <a:lnTo>
                  <a:pt x="461048" y="1024115"/>
                </a:lnTo>
                <a:lnTo>
                  <a:pt x="461746" y="1026147"/>
                </a:lnTo>
                <a:lnTo>
                  <a:pt x="465035" y="1033016"/>
                </a:lnTo>
                <a:lnTo>
                  <a:pt x="467467" y="1040320"/>
                </a:lnTo>
                <a:lnTo>
                  <a:pt x="468976" y="1047996"/>
                </a:lnTo>
                <a:lnTo>
                  <a:pt x="469493" y="1055979"/>
                </a:lnTo>
                <a:lnTo>
                  <a:pt x="469054" y="1063350"/>
                </a:lnTo>
                <a:lnTo>
                  <a:pt x="467772" y="1070446"/>
                </a:lnTo>
                <a:lnTo>
                  <a:pt x="465700" y="1077230"/>
                </a:lnTo>
                <a:lnTo>
                  <a:pt x="462889" y="1083665"/>
                </a:lnTo>
                <a:lnTo>
                  <a:pt x="461505" y="1086916"/>
                </a:lnTo>
                <a:lnTo>
                  <a:pt x="10477" y="1972170"/>
                </a:lnTo>
                <a:lnTo>
                  <a:pt x="0" y="2015807"/>
                </a:lnTo>
                <a:lnTo>
                  <a:pt x="887" y="2028871"/>
                </a:lnTo>
                <a:lnTo>
                  <a:pt x="14173" y="2066074"/>
                </a:lnTo>
                <a:lnTo>
                  <a:pt x="49198" y="2099722"/>
                </a:lnTo>
                <a:lnTo>
                  <a:pt x="96177" y="2111997"/>
                </a:lnTo>
                <a:lnTo>
                  <a:pt x="1662861" y="2111997"/>
                </a:lnTo>
                <a:lnTo>
                  <a:pt x="1713120" y="2097820"/>
                </a:lnTo>
                <a:lnTo>
                  <a:pt x="1748548" y="2059470"/>
                </a:lnTo>
                <a:lnTo>
                  <a:pt x="1810752" y="1937219"/>
                </a:lnTo>
                <a:lnTo>
                  <a:pt x="374789" y="1937219"/>
                </a:lnTo>
                <a:lnTo>
                  <a:pt x="343661" y="1937067"/>
                </a:lnTo>
                <a:lnTo>
                  <a:pt x="298861" y="1918881"/>
                </a:lnTo>
                <a:lnTo>
                  <a:pt x="280911" y="1875561"/>
                </a:lnTo>
                <a:lnTo>
                  <a:pt x="280911" y="1867852"/>
                </a:lnTo>
                <a:lnTo>
                  <a:pt x="299749" y="1827128"/>
                </a:lnTo>
                <a:lnTo>
                  <a:pt x="303250" y="1820532"/>
                </a:lnTo>
                <a:lnTo>
                  <a:pt x="663359" y="1113790"/>
                </a:lnTo>
                <a:lnTo>
                  <a:pt x="663282" y="1113421"/>
                </a:lnTo>
                <a:lnTo>
                  <a:pt x="669658" y="1100177"/>
                </a:lnTo>
                <a:lnTo>
                  <a:pt x="674471" y="1086148"/>
                </a:lnTo>
                <a:lnTo>
                  <a:pt x="677513" y="1071395"/>
                </a:lnTo>
                <a:lnTo>
                  <a:pt x="678573" y="1055979"/>
                </a:lnTo>
                <a:lnTo>
                  <a:pt x="677603" y="1041294"/>
                </a:lnTo>
                <a:lnTo>
                  <a:pt x="674819" y="1027187"/>
                </a:lnTo>
                <a:lnTo>
                  <a:pt x="670401" y="1013688"/>
                </a:lnTo>
                <a:lnTo>
                  <a:pt x="664578" y="1000937"/>
                </a:lnTo>
                <a:lnTo>
                  <a:pt x="664629" y="1000696"/>
                </a:lnTo>
                <a:lnTo>
                  <a:pt x="303250" y="291414"/>
                </a:lnTo>
                <a:lnTo>
                  <a:pt x="300402" y="286058"/>
                </a:lnTo>
                <a:lnTo>
                  <a:pt x="296370" y="278677"/>
                </a:lnTo>
                <a:lnTo>
                  <a:pt x="291609" y="269899"/>
                </a:lnTo>
                <a:lnTo>
                  <a:pt x="286575" y="260350"/>
                </a:lnTo>
                <a:lnTo>
                  <a:pt x="283159" y="252666"/>
                </a:lnTo>
                <a:lnTo>
                  <a:pt x="280911" y="245059"/>
                </a:lnTo>
                <a:lnTo>
                  <a:pt x="280911" y="236131"/>
                </a:lnTo>
                <a:lnTo>
                  <a:pt x="298861" y="192812"/>
                </a:lnTo>
                <a:lnTo>
                  <a:pt x="342176" y="174879"/>
                </a:lnTo>
                <a:lnTo>
                  <a:pt x="1810735" y="174726"/>
                </a:lnTo>
                <a:lnTo>
                  <a:pt x="1748548" y="52501"/>
                </a:lnTo>
                <a:lnTo>
                  <a:pt x="1733325" y="30700"/>
                </a:lnTo>
                <a:lnTo>
                  <a:pt x="1713120" y="14163"/>
                </a:lnTo>
                <a:lnTo>
                  <a:pt x="1689207" y="3670"/>
                </a:lnTo>
                <a:lnTo>
                  <a:pt x="1662861" y="0"/>
                </a:lnTo>
                <a:close/>
              </a:path>
              <a:path w="2245360" h="2112009">
                <a:moveTo>
                  <a:pt x="1810735" y="174726"/>
                </a:moveTo>
                <a:lnTo>
                  <a:pt x="1565376" y="174726"/>
                </a:lnTo>
                <a:lnTo>
                  <a:pt x="1587355" y="177795"/>
                </a:lnTo>
                <a:lnTo>
                  <a:pt x="1607316" y="186563"/>
                </a:lnTo>
                <a:lnTo>
                  <a:pt x="1624189" y="200369"/>
                </a:lnTo>
                <a:lnTo>
                  <a:pt x="1636902" y="218554"/>
                </a:lnTo>
                <a:lnTo>
                  <a:pt x="2040966" y="1011720"/>
                </a:lnTo>
                <a:lnTo>
                  <a:pt x="2042210" y="1013715"/>
                </a:lnTo>
                <a:lnTo>
                  <a:pt x="2046814" y="1023803"/>
                </a:lnTo>
                <a:lnTo>
                  <a:pt x="2049851" y="1034564"/>
                </a:lnTo>
                <a:lnTo>
                  <a:pt x="2051518" y="1045881"/>
                </a:lnTo>
                <a:lnTo>
                  <a:pt x="2052027" y="1057668"/>
                </a:lnTo>
                <a:lnTo>
                  <a:pt x="2051258" y="1069152"/>
                </a:lnTo>
                <a:lnTo>
                  <a:pt x="1636902" y="1893430"/>
                </a:lnTo>
                <a:lnTo>
                  <a:pt x="1607316" y="1925402"/>
                </a:lnTo>
                <a:lnTo>
                  <a:pt x="1565376" y="1937219"/>
                </a:lnTo>
                <a:lnTo>
                  <a:pt x="1810752" y="1937219"/>
                </a:lnTo>
                <a:lnTo>
                  <a:pt x="2232469" y="1108405"/>
                </a:lnTo>
                <a:lnTo>
                  <a:pt x="2244185" y="1069905"/>
                </a:lnTo>
                <a:lnTo>
                  <a:pt x="2245055" y="1055979"/>
                </a:lnTo>
                <a:lnTo>
                  <a:pt x="2244177" y="1041989"/>
                </a:lnTo>
                <a:lnTo>
                  <a:pt x="2241656" y="1028530"/>
                </a:lnTo>
                <a:lnTo>
                  <a:pt x="2237656" y="1015644"/>
                </a:lnTo>
                <a:lnTo>
                  <a:pt x="2232342" y="1003376"/>
                </a:lnTo>
                <a:lnTo>
                  <a:pt x="1810735" y="174726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5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7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bject 13">
            <a:extLst>
              <a:ext uri="{FF2B5EF4-FFF2-40B4-BE49-F238E27FC236}">
                <a16:creationId xmlns:a16="http://schemas.microsoft.com/office/drawing/2014/main" id="{C0D7A4BA-D6C1-824A-803E-43AE50C31DC3}"/>
              </a:ext>
            </a:extLst>
          </p:cNvPr>
          <p:cNvSpPr/>
          <p:nvPr/>
        </p:nvSpPr>
        <p:spPr>
          <a:xfrm>
            <a:off x="6252675" y="1385079"/>
            <a:ext cx="1353148" cy="1272785"/>
          </a:xfrm>
          <a:custGeom>
            <a:avLst/>
            <a:gdLst/>
            <a:ahLst/>
            <a:cxnLst/>
            <a:rect l="l" t="t" r="r" b="b"/>
            <a:pathLst>
              <a:path w="2245360" h="2112009">
                <a:moveTo>
                  <a:pt x="1662861" y="0"/>
                </a:moveTo>
                <a:lnTo>
                  <a:pt x="96177" y="0"/>
                </a:lnTo>
                <a:lnTo>
                  <a:pt x="71714" y="3162"/>
                </a:lnTo>
                <a:lnTo>
                  <a:pt x="29670" y="26708"/>
                </a:lnTo>
                <a:lnTo>
                  <a:pt x="3548" y="70264"/>
                </a:lnTo>
                <a:lnTo>
                  <a:pt x="0" y="96177"/>
                </a:lnTo>
                <a:lnTo>
                  <a:pt x="654" y="107358"/>
                </a:lnTo>
                <a:lnTo>
                  <a:pt x="2619" y="118438"/>
                </a:lnTo>
                <a:lnTo>
                  <a:pt x="5893" y="129297"/>
                </a:lnTo>
                <a:lnTo>
                  <a:pt x="10477" y="139814"/>
                </a:lnTo>
                <a:lnTo>
                  <a:pt x="461048" y="1024115"/>
                </a:lnTo>
                <a:lnTo>
                  <a:pt x="461746" y="1026147"/>
                </a:lnTo>
                <a:lnTo>
                  <a:pt x="465035" y="1033016"/>
                </a:lnTo>
                <a:lnTo>
                  <a:pt x="467467" y="1040320"/>
                </a:lnTo>
                <a:lnTo>
                  <a:pt x="468976" y="1047996"/>
                </a:lnTo>
                <a:lnTo>
                  <a:pt x="469493" y="1055979"/>
                </a:lnTo>
                <a:lnTo>
                  <a:pt x="469054" y="1063350"/>
                </a:lnTo>
                <a:lnTo>
                  <a:pt x="467772" y="1070446"/>
                </a:lnTo>
                <a:lnTo>
                  <a:pt x="465700" y="1077230"/>
                </a:lnTo>
                <a:lnTo>
                  <a:pt x="462889" y="1083665"/>
                </a:lnTo>
                <a:lnTo>
                  <a:pt x="461505" y="1086916"/>
                </a:lnTo>
                <a:lnTo>
                  <a:pt x="10477" y="1972170"/>
                </a:lnTo>
                <a:lnTo>
                  <a:pt x="0" y="2015807"/>
                </a:lnTo>
                <a:lnTo>
                  <a:pt x="887" y="2028871"/>
                </a:lnTo>
                <a:lnTo>
                  <a:pt x="14173" y="2066074"/>
                </a:lnTo>
                <a:lnTo>
                  <a:pt x="49198" y="2099722"/>
                </a:lnTo>
                <a:lnTo>
                  <a:pt x="96177" y="2111997"/>
                </a:lnTo>
                <a:lnTo>
                  <a:pt x="1662861" y="2111997"/>
                </a:lnTo>
                <a:lnTo>
                  <a:pt x="1713120" y="2097820"/>
                </a:lnTo>
                <a:lnTo>
                  <a:pt x="1748548" y="2059470"/>
                </a:lnTo>
                <a:lnTo>
                  <a:pt x="1810752" y="1937219"/>
                </a:lnTo>
                <a:lnTo>
                  <a:pt x="374789" y="1937219"/>
                </a:lnTo>
                <a:lnTo>
                  <a:pt x="343661" y="1937067"/>
                </a:lnTo>
                <a:lnTo>
                  <a:pt x="298861" y="1918881"/>
                </a:lnTo>
                <a:lnTo>
                  <a:pt x="280911" y="1875561"/>
                </a:lnTo>
                <a:lnTo>
                  <a:pt x="280911" y="1867852"/>
                </a:lnTo>
                <a:lnTo>
                  <a:pt x="299749" y="1827128"/>
                </a:lnTo>
                <a:lnTo>
                  <a:pt x="303250" y="1820532"/>
                </a:lnTo>
                <a:lnTo>
                  <a:pt x="663359" y="1113790"/>
                </a:lnTo>
                <a:lnTo>
                  <a:pt x="663282" y="1113421"/>
                </a:lnTo>
                <a:lnTo>
                  <a:pt x="669658" y="1100177"/>
                </a:lnTo>
                <a:lnTo>
                  <a:pt x="674471" y="1086148"/>
                </a:lnTo>
                <a:lnTo>
                  <a:pt x="677513" y="1071395"/>
                </a:lnTo>
                <a:lnTo>
                  <a:pt x="678573" y="1055979"/>
                </a:lnTo>
                <a:lnTo>
                  <a:pt x="677603" y="1041294"/>
                </a:lnTo>
                <a:lnTo>
                  <a:pt x="674819" y="1027187"/>
                </a:lnTo>
                <a:lnTo>
                  <a:pt x="670401" y="1013688"/>
                </a:lnTo>
                <a:lnTo>
                  <a:pt x="664578" y="1000937"/>
                </a:lnTo>
                <a:lnTo>
                  <a:pt x="664629" y="1000696"/>
                </a:lnTo>
                <a:lnTo>
                  <a:pt x="303250" y="291414"/>
                </a:lnTo>
                <a:lnTo>
                  <a:pt x="300402" y="286058"/>
                </a:lnTo>
                <a:lnTo>
                  <a:pt x="296370" y="278677"/>
                </a:lnTo>
                <a:lnTo>
                  <a:pt x="291609" y="269899"/>
                </a:lnTo>
                <a:lnTo>
                  <a:pt x="286575" y="260350"/>
                </a:lnTo>
                <a:lnTo>
                  <a:pt x="283159" y="252666"/>
                </a:lnTo>
                <a:lnTo>
                  <a:pt x="280911" y="245059"/>
                </a:lnTo>
                <a:lnTo>
                  <a:pt x="280911" y="236131"/>
                </a:lnTo>
                <a:lnTo>
                  <a:pt x="298861" y="192812"/>
                </a:lnTo>
                <a:lnTo>
                  <a:pt x="342176" y="174879"/>
                </a:lnTo>
                <a:lnTo>
                  <a:pt x="1810735" y="174726"/>
                </a:lnTo>
                <a:lnTo>
                  <a:pt x="1748548" y="52501"/>
                </a:lnTo>
                <a:lnTo>
                  <a:pt x="1733325" y="30700"/>
                </a:lnTo>
                <a:lnTo>
                  <a:pt x="1713120" y="14163"/>
                </a:lnTo>
                <a:lnTo>
                  <a:pt x="1689207" y="3670"/>
                </a:lnTo>
                <a:lnTo>
                  <a:pt x="1662861" y="0"/>
                </a:lnTo>
                <a:close/>
              </a:path>
              <a:path w="2245360" h="2112009">
                <a:moveTo>
                  <a:pt x="1810735" y="174726"/>
                </a:moveTo>
                <a:lnTo>
                  <a:pt x="1565376" y="174726"/>
                </a:lnTo>
                <a:lnTo>
                  <a:pt x="1587355" y="177795"/>
                </a:lnTo>
                <a:lnTo>
                  <a:pt x="1607316" y="186563"/>
                </a:lnTo>
                <a:lnTo>
                  <a:pt x="1624189" y="200369"/>
                </a:lnTo>
                <a:lnTo>
                  <a:pt x="1636902" y="218554"/>
                </a:lnTo>
                <a:lnTo>
                  <a:pt x="2040966" y="1011720"/>
                </a:lnTo>
                <a:lnTo>
                  <a:pt x="2042210" y="1013715"/>
                </a:lnTo>
                <a:lnTo>
                  <a:pt x="2046814" y="1023803"/>
                </a:lnTo>
                <a:lnTo>
                  <a:pt x="2049851" y="1034564"/>
                </a:lnTo>
                <a:lnTo>
                  <a:pt x="2051518" y="1045881"/>
                </a:lnTo>
                <a:lnTo>
                  <a:pt x="2052027" y="1057668"/>
                </a:lnTo>
                <a:lnTo>
                  <a:pt x="2051258" y="1069152"/>
                </a:lnTo>
                <a:lnTo>
                  <a:pt x="1636902" y="1893430"/>
                </a:lnTo>
                <a:lnTo>
                  <a:pt x="1607316" y="1925402"/>
                </a:lnTo>
                <a:lnTo>
                  <a:pt x="1565376" y="1937219"/>
                </a:lnTo>
                <a:lnTo>
                  <a:pt x="1810752" y="1937219"/>
                </a:lnTo>
                <a:lnTo>
                  <a:pt x="2232469" y="1108405"/>
                </a:lnTo>
                <a:lnTo>
                  <a:pt x="2244185" y="1069905"/>
                </a:lnTo>
                <a:lnTo>
                  <a:pt x="2245055" y="1055979"/>
                </a:lnTo>
                <a:lnTo>
                  <a:pt x="2244177" y="1041989"/>
                </a:lnTo>
                <a:lnTo>
                  <a:pt x="2241656" y="1028530"/>
                </a:lnTo>
                <a:lnTo>
                  <a:pt x="2237656" y="1015644"/>
                </a:lnTo>
                <a:lnTo>
                  <a:pt x="2232342" y="1003376"/>
                </a:lnTo>
                <a:lnTo>
                  <a:pt x="1810735" y="174726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5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7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424563-4639-47CA-9504-173BE7771A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1605" y="1783036"/>
            <a:ext cx="2826071" cy="3480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A0B3CC-C10D-4336-B6F3-079A751994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3988" y="5908438"/>
            <a:ext cx="2066723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1DA15D-AC28-461E-8EBE-BB0F7F26BC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7190" y="498265"/>
            <a:ext cx="2267909" cy="91447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3281" y="112774"/>
            <a:ext cx="11532704" cy="1284771"/>
          </a:xfrm>
        </p:spPr>
        <p:txBody>
          <a:bodyPr/>
          <a:lstStyle/>
          <a:p>
            <a:r>
              <a:rPr lang="en-GB" sz="4000" dirty="0"/>
              <a:t>STRUCTURE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8FAFFE-11D9-478A-962E-45D7A1F482A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714" t="27964" r="6516" b="38498"/>
          <a:stretch/>
        </p:blipFill>
        <p:spPr>
          <a:xfrm>
            <a:off x="641742" y="4821989"/>
            <a:ext cx="7889963" cy="17768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E6E757-468F-4C7A-8521-394A897FA3DF}"/>
              </a:ext>
            </a:extLst>
          </p:cNvPr>
          <p:cNvSpPr txBox="1"/>
          <p:nvPr/>
        </p:nvSpPr>
        <p:spPr>
          <a:xfrm>
            <a:off x="1336457" y="811590"/>
            <a:ext cx="491621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Contact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Short personal statement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Work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Qualifications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Key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Interests &amp; Hobbies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0233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CB3F21-6524-4FE9-99E8-50E9CA5A0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472009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400" dirty="0">
                <a:solidFill>
                  <a:schemeClr val="tx1"/>
                </a:solidFill>
                <a:latin typeface="+mj-lt"/>
              </a:rPr>
              <a:t>Support online</a:t>
            </a:r>
          </a:p>
        </p:txBody>
      </p:sp>
      <p:pic>
        <p:nvPicPr>
          <p:cNvPr id="9" name="Picture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BC39F054-80DC-44DE-9542-9460DB5C8A3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" b="4154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8D9787-99C0-4313-89F5-D8A3637C3F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If you would like to take a look at some good CV’s or would like to find a good place to start, check out some CV builder websites such as Reed. </a:t>
            </a:r>
            <a:endParaRPr lang="en-US" sz="2400" dirty="0">
              <a:solidFill>
                <a:schemeClr val="tx1"/>
              </a:solidFill>
              <a:latin typeface="+mn-lt"/>
              <a:hlinkClick r:id="rId3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 u="sng" dirty="0">
              <a:solidFill>
                <a:schemeClr val="tx1"/>
              </a:solidFill>
              <a:latin typeface="+mn-lt"/>
              <a:hlinkClick r:id="rId3"/>
            </a:endParaRPr>
          </a:p>
          <a:p>
            <a:pPr>
              <a:lnSpc>
                <a:spcPct val="90000"/>
              </a:lnSpc>
            </a:pPr>
            <a:r>
              <a:rPr lang="en-US" sz="1800" u="sng" dirty="0">
                <a:solidFill>
                  <a:schemeClr val="tx1"/>
                </a:solidFill>
                <a:latin typeface="+mn-lt"/>
                <a:hlinkClick r:id="rId3"/>
              </a:rPr>
              <a:t>https://www.reed.co.uk/cvbuilder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</a:t>
            </a: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27DA2-BE1B-46EF-8FAA-F21362EBB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65860">
            <a:off x="2782820" y="2418629"/>
            <a:ext cx="1689466" cy="6812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CF28B6-A2FD-49D5-AF98-43BC06B48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3632" y="5869789"/>
            <a:ext cx="206672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14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13">
            <a:extLst>
              <a:ext uri="{FF2B5EF4-FFF2-40B4-BE49-F238E27FC236}">
                <a16:creationId xmlns:a16="http://schemas.microsoft.com/office/drawing/2014/main" id="{5ACF5285-BBEC-0C41-8CF0-D231F8AEC167}"/>
              </a:ext>
            </a:extLst>
          </p:cNvPr>
          <p:cNvSpPr/>
          <p:nvPr/>
        </p:nvSpPr>
        <p:spPr>
          <a:xfrm>
            <a:off x="1035331" y="1061"/>
            <a:ext cx="7307916" cy="6873906"/>
          </a:xfrm>
          <a:custGeom>
            <a:avLst/>
            <a:gdLst/>
            <a:ahLst/>
            <a:cxnLst/>
            <a:rect l="l" t="t" r="r" b="b"/>
            <a:pathLst>
              <a:path w="2245360" h="2112009">
                <a:moveTo>
                  <a:pt x="1662861" y="0"/>
                </a:moveTo>
                <a:lnTo>
                  <a:pt x="96177" y="0"/>
                </a:lnTo>
                <a:lnTo>
                  <a:pt x="71714" y="3162"/>
                </a:lnTo>
                <a:lnTo>
                  <a:pt x="29670" y="26708"/>
                </a:lnTo>
                <a:lnTo>
                  <a:pt x="3548" y="70264"/>
                </a:lnTo>
                <a:lnTo>
                  <a:pt x="0" y="96177"/>
                </a:lnTo>
                <a:lnTo>
                  <a:pt x="654" y="107358"/>
                </a:lnTo>
                <a:lnTo>
                  <a:pt x="2619" y="118438"/>
                </a:lnTo>
                <a:lnTo>
                  <a:pt x="5893" y="129297"/>
                </a:lnTo>
                <a:lnTo>
                  <a:pt x="10477" y="139814"/>
                </a:lnTo>
                <a:lnTo>
                  <a:pt x="461048" y="1024115"/>
                </a:lnTo>
                <a:lnTo>
                  <a:pt x="461746" y="1026147"/>
                </a:lnTo>
                <a:lnTo>
                  <a:pt x="465035" y="1033016"/>
                </a:lnTo>
                <a:lnTo>
                  <a:pt x="467467" y="1040320"/>
                </a:lnTo>
                <a:lnTo>
                  <a:pt x="468976" y="1047996"/>
                </a:lnTo>
                <a:lnTo>
                  <a:pt x="469493" y="1055979"/>
                </a:lnTo>
                <a:lnTo>
                  <a:pt x="469054" y="1063350"/>
                </a:lnTo>
                <a:lnTo>
                  <a:pt x="467772" y="1070446"/>
                </a:lnTo>
                <a:lnTo>
                  <a:pt x="465700" y="1077230"/>
                </a:lnTo>
                <a:lnTo>
                  <a:pt x="462889" y="1083665"/>
                </a:lnTo>
                <a:lnTo>
                  <a:pt x="461505" y="1086916"/>
                </a:lnTo>
                <a:lnTo>
                  <a:pt x="10477" y="1972170"/>
                </a:lnTo>
                <a:lnTo>
                  <a:pt x="0" y="2015807"/>
                </a:lnTo>
                <a:lnTo>
                  <a:pt x="887" y="2028871"/>
                </a:lnTo>
                <a:lnTo>
                  <a:pt x="14173" y="2066074"/>
                </a:lnTo>
                <a:lnTo>
                  <a:pt x="49198" y="2099722"/>
                </a:lnTo>
                <a:lnTo>
                  <a:pt x="96177" y="2111997"/>
                </a:lnTo>
                <a:lnTo>
                  <a:pt x="1662861" y="2111997"/>
                </a:lnTo>
                <a:lnTo>
                  <a:pt x="1713120" y="2097820"/>
                </a:lnTo>
                <a:lnTo>
                  <a:pt x="1748548" y="2059470"/>
                </a:lnTo>
                <a:lnTo>
                  <a:pt x="1810752" y="1937219"/>
                </a:lnTo>
                <a:lnTo>
                  <a:pt x="374789" y="1937219"/>
                </a:lnTo>
                <a:lnTo>
                  <a:pt x="343661" y="1937067"/>
                </a:lnTo>
                <a:lnTo>
                  <a:pt x="298861" y="1918881"/>
                </a:lnTo>
                <a:lnTo>
                  <a:pt x="280911" y="1875561"/>
                </a:lnTo>
                <a:lnTo>
                  <a:pt x="280911" y="1867852"/>
                </a:lnTo>
                <a:lnTo>
                  <a:pt x="299749" y="1827128"/>
                </a:lnTo>
                <a:lnTo>
                  <a:pt x="303250" y="1820532"/>
                </a:lnTo>
                <a:lnTo>
                  <a:pt x="663359" y="1113790"/>
                </a:lnTo>
                <a:lnTo>
                  <a:pt x="663282" y="1113421"/>
                </a:lnTo>
                <a:lnTo>
                  <a:pt x="669658" y="1100177"/>
                </a:lnTo>
                <a:lnTo>
                  <a:pt x="674471" y="1086148"/>
                </a:lnTo>
                <a:lnTo>
                  <a:pt x="677513" y="1071395"/>
                </a:lnTo>
                <a:lnTo>
                  <a:pt x="678573" y="1055979"/>
                </a:lnTo>
                <a:lnTo>
                  <a:pt x="677603" y="1041294"/>
                </a:lnTo>
                <a:lnTo>
                  <a:pt x="674819" y="1027187"/>
                </a:lnTo>
                <a:lnTo>
                  <a:pt x="670401" y="1013688"/>
                </a:lnTo>
                <a:lnTo>
                  <a:pt x="664578" y="1000937"/>
                </a:lnTo>
                <a:lnTo>
                  <a:pt x="664629" y="1000696"/>
                </a:lnTo>
                <a:lnTo>
                  <a:pt x="303250" y="291414"/>
                </a:lnTo>
                <a:lnTo>
                  <a:pt x="300402" y="286058"/>
                </a:lnTo>
                <a:lnTo>
                  <a:pt x="296370" y="278677"/>
                </a:lnTo>
                <a:lnTo>
                  <a:pt x="291609" y="269899"/>
                </a:lnTo>
                <a:lnTo>
                  <a:pt x="286575" y="260350"/>
                </a:lnTo>
                <a:lnTo>
                  <a:pt x="283159" y="252666"/>
                </a:lnTo>
                <a:lnTo>
                  <a:pt x="280911" y="245059"/>
                </a:lnTo>
                <a:lnTo>
                  <a:pt x="280911" y="236131"/>
                </a:lnTo>
                <a:lnTo>
                  <a:pt x="298861" y="192812"/>
                </a:lnTo>
                <a:lnTo>
                  <a:pt x="342176" y="174879"/>
                </a:lnTo>
                <a:lnTo>
                  <a:pt x="1810735" y="174726"/>
                </a:lnTo>
                <a:lnTo>
                  <a:pt x="1748548" y="52501"/>
                </a:lnTo>
                <a:lnTo>
                  <a:pt x="1733325" y="30700"/>
                </a:lnTo>
                <a:lnTo>
                  <a:pt x="1713120" y="14163"/>
                </a:lnTo>
                <a:lnTo>
                  <a:pt x="1689207" y="3670"/>
                </a:lnTo>
                <a:lnTo>
                  <a:pt x="1662861" y="0"/>
                </a:lnTo>
                <a:close/>
              </a:path>
              <a:path w="2245360" h="2112009">
                <a:moveTo>
                  <a:pt x="1810735" y="174726"/>
                </a:moveTo>
                <a:lnTo>
                  <a:pt x="1565376" y="174726"/>
                </a:lnTo>
                <a:lnTo>
                  <a:pt x="1587355" y="177795"/>
                </a:lnTo>
                <a:lnTo>
                  <a:pt x="1607316" y="186563"/>
                </a:lnTo>
                <a:lnTo>
                  <a:pt x="1624189" y="200369"/>
                </a:lnTo>
                <a:lnTo>
                  <a:pt x="1636902" y="218554"/>
                </a:lnTo>
                <a:lnTo>
                  <a:pt x="2040966" y="1011720"/>
                </a:lnTo>
                <a:lnTo>
                  <a:pt x="2042210" y="1013715"/>
                </a:lnTo>
                <a:lnTo>
                  <a:pt x="2046814" y="1023803"/>
                </a:lnTo>
                <a:lnTo>
                  <a:pt x="2049851" y="1034564"/>
                </a:lnTo>
                <a:lnTo>
                  <a:pt x="2051518" y="1045881"/>
                </a:lnTo>
                <a:lnTo>
                  <a:pt x="2052027" y="1057668"/>
                </a:lnTo>
                <a:lnTo>
                  <a:pt x="2051258" y="1069152"/>
                </a:lnTo>
                <a:lnTo>
                  <a:pt x="1636902" y="1893430"/>
                </a:lnTo>
                <a:lnTo>
                  <a:pt x="1607316" y="1925402"/>
                </a:lnTo>
                <a:lnTo>
                  <a:pt x="1565376" y="1937219"/>
                </a:lnTo>
                <a:lnTo>
                  <a:pt x="1810752" y="1937219"/>
                </a:lnTo>
                <a:lnTo>
                  <a:pt x="2232469" y="1108405"/>
                </a:lnTo>
                <a:lnTo>
                  <a:pt x="2244185" y="1069905"/>
                </a:lnTo>
                <a:lnTo>
                  <a:pt x="2245055" y="1055979"/>
                </a:lnTo>
                <a:lnTo>
                  <a:pt x="2244177" y="1041989"/>
                </a:lnTo>
                <a:lnTo>
                  <a:pt x="2241656" y="1028530"/>
                </a:lnTo>
                <a:lnTo>
                  <a:pt x="2237656" y="1015644"/>
                </a:lnTo>
                <a:lnTo>
                  <a:pt x="2232342" y="1003376"/>
                </a:lnTo>
                <a:lnTo>
                  <a:pt x="1810735" y="174726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3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Graphic 77">
            <a:extLst>
              <a:ext uri="{FF2B5EF4-FFF2-40B4-BE49-F238E27FC236}">
                <a16:creationId xmlns:a16="http://schemas.microsoft.com/office/drawing/2014/main" id="{BF852BF0-CF84-1548-99BF-979C0CEE3D86}"/>
              </a:ext>
            </a:extLst>
          </p:cNvPr>
          <p:cNvGrpSpPr/>
          <p:nvPr/>
        </p:nvGrpSpPr>
        <p:grpSpPr>
          <a:xfrm>
            <a:off x="11683030" y="6396625"/>
            <a:ext cx="302037" cy="267783"/>
            <a:chOff x="5738826" y="1736646"/>
            <a:chExt cx="3101985" cy="2750197"/>
          </a:xfrm>
          <a:solidFill>
            <a:schemeClr val="bg1"/>
          </a:solidFill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0440646-58B9-B947-A54C-3115260CB498}"/>
                </a:ext>
              </a:extLst>
            </p:cNvPr>
            <p:cNvSpPr/>
            <p:nvPr/>
          </p:nvSpPr>
          <p:spPr>
            <a:xfrm>
              <a:off x="6089097" y="2847669"/>
              <a:ext cx="2407369" cy="1646312"/>
            </a:xfrm>
            <a:custGeom>
              <a:avLst/>
              <a:gdLst>
                <a:gd name="connsiteX0" fmla="*/ 2245609 w 2407368"/>
                <a:gd name="connsiteY0" fmla="*/ 85646 h 1646311"/>
                <a:gd name="connsiteX1" fmla="*/ 2321731 w 2407368"/>
                <a:gd name="connsiteY1" fmla="*/ 0 h 1646311"/>
                <a:gd name="connsiteX2" fmla="*/ 2407369 w 2407368"/>
                <a:gd name="connsiteY2" fmla="*/ 85646 h 1646311"/>
                <a:gd name="connsiteX3" fmla="*/ 2407369 w 2407368"/>
                <a:gd name="connsiteY3" fmla="*/ 1570182 h 1646311"/>
                <a:gd name="connsiteX4" fmla="*/ 2321731 w 2407368"/>
                <a:gd name="connsiteY4" fmla="*/ 1646312 h 1646311"/>
                <a:gd name="connsiteX5" fmla="*/ 1512931 w 2407368"/>
                <a:gd name="connsiteY5" fmla="*/ 1646312 h 1646311"/>
                <a:gd name="connsiteX6" fmla="*/ 1427294 w 2407368"/>
                <a:gd name="connsiteY6" fmla="*/ 1570182 h 1646311"/>
                <a:gd name="connsiteX7" fmla="*/ 1427294 w 2407368"/>
                <a:gd name="connsiteY7" fmla="*/ 713719 h 1646311"/>
                <a:gd name="connsiteX8" fmla="*/ 970560 w 2407368"/>
                <a:gd name="connsiteY8" fmla="*/ 713719 h 1646311"/>
                <a:gd name="connsiteX9" fmla="*/ 970560 w 2407368"/>
                <a:gd name="connsiteY9" fmla="*/ 1570182 h 1646311"/>
                <a:gd name="connsiteX10" fmla="*/ 894437 w 2407368"/>
                <a:gd name="connsiteY10" fmla="*/ 1646312 h 1646311"/>
                <a:gd name="connsiteX11" fmla="*/ 76122 w 2407368"/>
                <a:gd name="connsiteY11" fmla="*/ 1646312 h 1646311"/>
                <a:gd name="connsiteX12" fmla="*/ 0 w 2407368"/>
                <a:gd name="connsiteY12" fmla="*/ 1570182 h 1646311"/>
                <a:gd name="connsiteX13" fmla="*/ 0 w 2407368"/>
                <a:gd name="connsiteY13" fmla="*/ 85646 h 1646311"/>
                <a:gd name="connsiteX14" fmla="*/ 76122 w 2407368"/>
                <a:gd name="connsiteY14" fmla="*/ 0 h 1646311"/>
                <a:gd name="connsiteX15" fmla="*/ 161760 w 2407368"/>
                <a:gd name="connsiteY15" fmla="*/ 85646 h 1646311"/>
                <a:gd name="connsiteX16" fmla="*/ 161760 w 2407368"/>
                <a:gd name="connsiteY16" fmla="*/ 1484536 h 1646311"/>
                <a:gd name="connsiteX17" fmla="*/ 808800 w 2407368"/>
                <a:gd name="connsiteY17" fmla="*/ 1484536 h 1646311"/>
                <a:gd name="connsiteX18" fmla="*/ 808800 w 2407368"/>
                <a:gd name="connsiteY18" fmla="*/ 637589 h 1646311"/>
                <a:gd name="connsiteX19" fmla="*/ 894437 w 2407368"/>
                <a:gd name="connsiteY19" fmla="*/ 551943 h 1646311"/>
                <a:gd name="connsiteX20" fmla="*/ 1512931 w 2407368"/>
                <a:gd name="connsiteY20" fmla="*/ 551943 h 1646311"/>
                <a:gd name="connsiteX21" fmla="*/ 1589054 w 2407368"/>
                <a:gd name="connsiteY21" fmla="*/ 637589 h 1646311"/>
                <a:gd name="connsiteX22" fmla="*/ 1589054 w 2407368"/>
                <a:gd name="connsiteY22" fmla="*/ 1484536 h 1646311"/>
                <a:gd name="connsiteX23" fmla="*/ 2245609 w 2407368"/>
                <a:gd name="connsiteY23" fmla="*/ 1484536 h 1646311"/>
                <a:gd name="connsiteX24" fmla="*/ 2245609 w 2407368"/>
                <a:gd name="connsiteY24" fmla="*/ 85646 h 164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7368" h="1646311">
                  <a:moveTo>
                    <a:pt x="2245609" y="85646"/>
                  </a:moveTo>
                  <a:cubicBezTo>
                    <a:pt x="2245609" y="38065"/>
                    <a:pt x="2283670" y="0"/>
                    <a:pt x="2321731" y="0"/>
                  </a:cubicBezTo>
                  <a:cubicBezTo>
                    <a:pt x="2369307" y="0"/>
                    <a:pt x="2407369" y="38065"/>
                    <a:pt x="2407369" y="85646"/>
                  </a:cubicBezTo>
                  <a:lnTo>
                    <a:pt x="2407369" y="1570182"/>
                  </a:lnTo>
                  <a:cubicBezTo>
                    <a:pt x="2407369" y="1617763"/>
                    <a:pt x="2369307" y="1646312"/>
                    <a:pt x="2321731" y="1646312"/>
                  </a:cubicBezTo>
                  <a:lnTo>
                    <a:pt x="1512931" y="1646312"/>
                  </a:lnTo>
                  <a:cubicBezTo>
                    <a:pt x="1465355" y="1646312"/>
                    <a:pt x="1427294" y="1608247"/>
                    <a:pt x="1427294" y="1570182"/>
                  </a:cubicBezTo>
                  <a:lnTo>
                    <a:pt x="1427294" y="713719"/>
                  </a:lnTo>
                  <a:lnTo>
                    <a:pt x="970560" y="713719"/>
                  </a:lnTo>
                  <a:lnTo>
                    <a:pt x="970560" y="1570182"/>
                  </a:lnTo>
                  <a:cubicBezTo>
                    <a:pt x="970560" y="1617763"/>
                    <a:pt x="932499" y="1646312"/>
                    <a:pt x="894437" y="1646312"/>
                  </a:cubicBezTo>
                  <a:lnTo>
                    <a:pt x="76122" y="1646312"/>
                  </a:lnTo>
                  <a:cubicBezTo>
                    <a:pt x="28546" y="1646312"/>
                    <a:pt x="0" y="1608247"/>
                    <a:pt x="0" y="1570182"/>
                  </a:cubicBezTo>
                  <a:lnTo>
                    <a:pt x="0" y="85646"/>
                  </a:lnTo>
                  <a:cubicBezTo>
                    <a:pt x="0" y="38065"/>
                    <a:pt x="38061" y="0"/>
                    <a:pt x="76122" y="0"/>
                  </a:cubicBezTo>
                  <a:cubicBezTo>
                    <a:pt x="123699" y="0"/>
                    <a:pt x="161760" y="38065"/>
                    <a:pt x="161760" y="85646"/>
                  </a:cubicBezTo>
                  <a:lnTo>
                    <a:pt x="161760" y="1484536"/>
                  </a:lnTo>
                  <a:lnTo>
                    <a:pt x="808800" y="1484536"/>
                  </a:lnTo>
                  <a:lnTo>
                    <a:pt x="808800" y="637589"/>
                  </a:lnTo>
                  <a:cubicBezTo>
                    <a:pt x="808800" y="590008"/>
                    <a:pt x="846861" y="551943"/>
                    <a:pt x="894437" y="551943"/>
                  </a:cubicBezTo>
                  <a:lnTo>
                    <a:pt x="1512931" y="551943"/>
                  </a:lnTo>
                  <a:cubicBezTo>
                    <a:pt x="1550992" y="551943"/>
                    <a:pt x="1589054" y="590008"/>
                    <a:pt x="1589054" y="637589"/>
                  </a:cubicBezTo>
                  <a:lnTo>
                    <a:pt x="1589054" y="1484536"/>
                  </a:lnTo>
                  <a:lnTo>
                    <a:pt x="2245609" y="1484536"/>
                  </a:lnTo>
                  <a:lnTo>
                    <a:pt x="2245609" y="85646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EBA39D3-53A0-6D4F-B6C0-1C5822F997F6}"/>
                </a:ext>
              </a:extLst>
            </p:cNvPr>
            <p:cNvSpPr/>
            <p:nvPr/>
          </p:nvSpPr>
          <p:spPr>
            <a:xfrm>
              <a:off x="5738826" y="1736646"/>
              <a:ext cx="3101985" cy="1227597"/>
            </a:xfrm>
            <a:custGeom>
              <a:avLst/>
              <a:gdLst>
                <a:gd name="connsiteX0" fmla="*/ 131419 w 3101984"/>
                <a:gd name="connsiteY0" fmla="*/ 1215701 h 1227596"/>
                <a:gd name="connsiteX1" fmla="*/ 17236 w 3101984"/>
                <a:gd name="connsiteY1" fmla="*/ 1206185 h 1227596"/>
                <a:gd name="connsiteX2" fmla="*/ 26751 w 3101984"/>
                <a:gd name="connsiteY2" fmla="*/ 1091990 h 1227596"/>
                <a:gd name="connsiteX3" fmla="*/ 1444530 w 3101984"/>
                <a:gd name="connsiteY3" fmla="*/ 35686 h 1227596"/>
                <a:gd name="connsiteX4" fmla="*/ 1663381 w 3101984"/>
                <a:gd name="connsiteY4" fmla="*/ 35686 h 1227596"/>
                <a:gd name="connsiteX5" fmla="*/ 3071644 w 3101984"/>
                <a:gd name="connsiteY5" fmla="*/ 1091990 h 1227596"/>
                <a:gd name="connsiteX6" fmla="*/ 3090675 w 3101984"/>
                <a:gd name="connsiteY6" fmla="*/ 1206185 h 1227596"/>
                <a:gd name="connsiteX7" fmla="*/ 2976491 w 3101984"/>
                <a:gd name="connsiteY7" fmla="*/ 1215701 h 1227596"/>
                <a:gd name="connsiteX8" fmla="*/ 1568228 w 3101984"/>
                <a:gd name="connsiteY8" fmla="*/ 159397 h 1227596"/>
                <a:gd name="connsiteX9" fmla="*/ 1539682 w 3101984"/>
                <a:gd name="connsiteY9" fmla="*/ 159397 h 1227596"/>
                <a:gd name="connsiteX10" fmla="*/ 131419 w 3101984"/>
                <a:gd name="connsiteY10" fmla="*/ 1215701 h 122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1984" h="1227596">
                  <a:moveTo>
                    <a:pt x="131419" y="1215701"/>
                  </a:moveTo>
                  <a:cubicBezTo>
                    <a:pt x="93358" y="1244250"/>
                    <a:pt x="36266" y="1234734"/>
                    <a:pt x="17236" y="1206185"/>
                  </a:cubicBezTo>
                  <a:cubicBezTo>
                    <a:pt x="-11310" y="1168120"/>
                    <a:pt x="-1795" y="1111023"/>
                    <a:pt x="26751" y="1091990"/>
                  </a:cubicBezTo>
                  <a:lnTo>
                    <a:pt x="1444530" y="35686"/>
                  </a:lnTo>
                  <a:cubicBezTo>
                    <a:pt x="1511137" y="-11895"/>
                    <a:pt x="1596774" y="-11895"/>
                    <a:pt x="1663381" y="35686"/>
                  </a:cubicBezTo>
                  <a:lnTo>
                    <a:pt x="3071644" y="1091990"/>
                  </a:lnTo>
                  <a:cubicBezTo>
                    <a:pt x="3109705" y="1111023"/>
                    <a:pt x="3119221" y="1168120"/>
                    <a:pt x="3090675" y="1206185"/>
                  </a:cubicBezTo>
                  <a:cubicBezTo>
                    <a:pt x="3062129" y="1234734"/>
                    <a:pt x="3014553" y="1244250"/>
                    <a:pt x="2976491" y="1215701"/>
                  </a:cubicBezTo>
                  <a:lnTo>
                    <a:pt x="1568228" y="159397"/>
                  </a:lnTo>
                  <a:cubicBezTo>
                    <a:pt x="1558713" y="159397"/>
                    <a:pt x="1549198" y="159397"/>
                    <a:pt x="1539682" y="159397"/>
                  </a:cubicBezTo>
                  <a:lnTo>
                    <a:pt x="131419" y="1215701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aphic 57">
            <a:extLst>
              <a:ext uri="{FF2B5EF4-FFF2-40B4-BE49-F238E27FC236}">
                <a16:creationId xmlns:a16="http://schemas.microsoft.com/office/drawing/2014/main" id="{53E79B1C-B7F8-8A46-944E-194301F0D550}"/>
              </a:ext>
            </a:extLst>
          </p:cNvPr>
          <p:cNvGrpSpPr/>
          <p:nvPr/>
        </p:nvGrpSpPr>
        <p:grpSpPr>
          <a:xfrm>
            <a:off x="280488" y="6363689"/>
            <a:ext cx="299358" cy="311333"/>
            <a:chOff x="1226129" y="748240"/>
            <a:chExt cx="1607659" cy="1671966"/>
          </a:xfrm>
          <a:solidFill>
            <a:schemeClr val="bg1"/>
          </a:solidFill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BAFE02C-871D-7F49-AFB4-28ACF95E15B6}"/>
                </a:ext>
              </a:extLst>
            </p:cNvPr>
            <p:cNvSpPr/>
            <p:nvPr/>
          </p:nvSpPr>
          <p:spPr>
            <a:xfrm>
              <a:off x="1796703" y="1294584"/>
              <a:ext cx="238172" cy="417991"/>
            </a:xfrm>
            <a:custGeom>
              <a:avLst/>
              <a:gdLst>
                <a:gd name="connsiteX0" fmla="*/ 237212 w 238171"/>
                <a:gd name="connsiteY0" fmla="*/ 390059 h 417991"/>
                <a:gd name="connsiteX1" fmla="*/ 163277 w 238171"/>
                <a:gd name="connsiteY1" fmla="*/ 390059 h 417991"/>
                <a:gd name="connsiteX2" fmla="*/ 163277 w 238171"/>
                <a:gd name="connsiteY2" fmla="*/ 29857 h 417991"/>
                <a:gd name="connsiteX3" fmla="*/ 133540 w 238171"/>
                <a:gd name="connsiteY3" fmla="*/ 0 h 417991"/>
                <a:gd name="connsiteX4" fmla="*/ 133506 w 238171"/>
                <a:gd name="connsiteY4" fmla="*/ 0 h 417991"/>
                <a:gd name="connsiteX5" fmla="*/ 29771 w 238171"/>
                <a:gd name="connsiteY5" fmla="*/ 0 h 417991"/>
                <a:gd name="connsiteX6" fmla="*/ 0 w 238171"/>
                <a:gd name="connsiteY6" fmla="*/ 29857 h 417991"/>
                <a:gd name="connsiteX7" fmla="*/ 29771 w 238171"/>
                <a:gd name="connsiteY7" fmla="*/ 59713 h 417991"/>
                <a:gd name="connsiteX8" fmla="*/ 103734 w 238171"/>
                <a:gd name="connsiteY8" fmla="*/ 59713 h 417991"/>
                <a:gd name="connsiteX9" fmla="*/ 103734 w 238171"/>
                <a:gd name="connsiteY9" fmla="*/ 390059 h 417991"/>
                <a:gd name="connsiteX10" fmla="*/ 29771 w 238171"/>
                <a:gd name="connsiteY10" fmla="*/ 390059 h 417991"/>
                <a:gd name="connsiteX11" fmla="*/ 0 w 238171"/>
                <a:gd name="connsiteY11" fmla="*/ 419915 h 417991"/>
                <a:gd name="connsiteX12" fmla="*/ 29771 w 238171"/>
                <a:gd name="connsiteY12" fmla="*/ 449772 h 417991"/>
                <a:gd name="connsiteX13" fmla="*/ 237212 w 238171"/>
                <a:gd name="connsiteY13" fmla="*/ 449772 h 417991"/>
                <a:gd name="connsiteX14" fmla="*/ 266983 w 238171"/>
                <a:gd name="connsiteY14" fmla="*/ 419915 h 417991"/>
                <a:gd name="connsiteX15" fmla="*/ 237212 w 238171"/>
                <a:gd name="connsiteY15" fmla="*/ 390059 h 41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8171" h="417991">
                  <a:moveTo>
                    <a:pt x="237212" y="390059"/>
                  </a:moveTo>
                  <a:lnTo>
                    <a:pt x="163277" y="390059"/>
                  </a:lnTo>
                  <a:lnTo>
                    <a:pt x="163277" y="29857"/>
                  </a:lnTo>
                  <a:cubicBezTo>
                    <a:pt x="163287" y="13377"/>
                    <a:pt x="149973" y="10"/>
                    <a:pt x="133540" y="0"/>
                  </a:cubicBezTo>
                  <a:cubicBezTo>
                    <a:pt x="133529" y="0"/>
                    <a:pt x="133517" y="0"/>
                    <a:pt x="133506" y="0"/>
                  </a:cubicBezTo>
                  <a:lnTo>
                    <a:pt x="29771" y="0"/>
                  </a:lnTo>
                  <a:cubicBezTo>
                    <a:pt x="13329" y="0"/>
                    <a:pt x="0" y="13367"/>
                    <a:pt x="0" y="29857"/>
                  </a:cubicBezTo>
                  <a:cubicBezTo>
                    <a:pt x="0" y="46346"/>
                    <a:pt x="13329" y="59713"/>
                    <a:pt x="29771" y="59713"/>
                  </a:cubicBezTo>
                  <a:lnTo>
                    <a:pt x="103734" y="59713"/>
                  </a:lnTo>
                  <a:lnTo>
                    <a:pt x="103734" y="390059"/>
                  </a:lnTo>
                  <a:lnTo>
                    <a:pt x="29771" y="390059"/>
                  </a:lnTo>
                  <a:cubicBezTo>
                    <a:pt x="13329" y="390059"/>
                    <a:pt x="0" y="403426"/>
                    <a:pt x="0" y="419915"/>
                  </a:cubicBezTo>
                  <a:cubicBezTo>
                    <a:pt x="0" y="436405"/>
                    <a:pt x="13329" y="449772"/>
                    <a:pt x="29771" y="449772"/>
                  </a:cubicBezTo>
                  <a:lnTo>
                    <a:pt x="237212" y="449772"/>
                  </a:lnTo>
                  <a:cubicBezTo>
                    <a:pt x="253654" y="449772"/>
                    <a:pt x="266983" y="436405"/>
                    <a:pt x="266983" y="419915"/>
                  </a:cubicBezTo>
                  <a:cubicBezTo>
                    <a:pt x="266983" y="403426"/>
                    <a:pt x="253654" y="390059"/>
                    <a:pt x="237212" y="390059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DCEC92E-9F40-1042-8D6E-5EB99E48C983}"/>
                </a:ext>
              </a:extLst>
            </p:cNvPr>
            <p:cNvSpPr/>
            <p:nvPr/>
          </p:nvSpPr>
          <p:spPr>
            <a:xfrm>
              <a:off x="1887472" y="1093373"/>
              <a:ext cx="59543" cy="59713"/>
            </a:xfrm>
            <a:custGeom>
              <a:avLst/>
              <a:gdLst>
                <a:gd name="connsiteX0" fmla="*/ 0 w 59542"/>
                <a:gd name="connsiteY0" fmla="*/ 29857 h 59713"/>
                <a:gd name="connsiteX1" fmla="*/ 0 w 59542"/>
                <a:gd name="connsiteY1" fmla="*/ 72950 h 59713"/>
                <a:gd name="connsiteX2" fmla="*/ 29771 w 59542"/>
                <a:gd name="connsiteY2" fmla="*/ 102807 h 59713"/>
                <a:gd name="connsiteX3" fmla="*/ 59543 w 59542"/>
                <a:gd name="connsiteY3" fmla="*/ 72950 h 59713"/>
                <a:gd name="connsiteX4" fmla="*/ 59543 w 59542"/>
                <a:gd name="connsiteY4" fmla="*/ 29857 h 59713"/>
                <a:gd name="connsiteX5" fmla="*/ 29771 w 59542"/>
                <a:gd name="connsiteY5" fmla="*/ 0 h 59713"/>
                <a:gd name="connsiteX6" fmla="*/ 0 w 59542"/>
                <a:gd name="connsiteY6" fmla="*/ 29857 h 5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542" h="59713">
                  <a:moveTo>
                    <a:pt x="0" y="29857"/>
                  </a:moveTo>
                  <a:lnTo>
                    <a:pt x="0" y="72950"/>
                  </a:lnTo>
                  <a:cubicBezTo>
                    <a:pt x="0" y="89440"/>
                    <a:pt x="13329" y="102807"/>
                    <a:pt x="29771" y="102807"/>
                  </a:cubicBezTo>
                  <a:cubicBezTo>
                    <a:pt x="46214" y="102807"/>
                    <a:pt x="59543" y="89440"/>
                    <a:pt x="59543" y="72950"/>
                  </a:cubicBezTo>
                  <a:lnTo>
                    <a:pt x="59543" y="29857"/>
                  </a:lnTo>
                  <a:cubicBezTo>
                    <a:pt x="59543" y="13367"/>
                    <a:pt x="46214" y="0"/>
                    <a:pt x="29771" y="0"/>
                  </a:cubicBezTo>
                  <a:cubicBezTo>
                    <a:pt x="13329" y="0"/>
                    <a:pt x="0" y="13367"/>
                    <a:pt x="0" y="29857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5B0A95F9-3B47-ED4B-AB03-DFFC14EA5337}"/>
                </a:ext>
              </a:extLst>
            </p:cNvPr>
            <p:cNvSpPr/>
            <p:nvPr/>
          </p:nvSpPr>
          <p:spPr>
            <a:xfrm>
              <a:off x="1226129" y="748240"/>
              <a:ext cx="1369487" cy="1373400"/>
            </a:xfrm>
            <a:custGeom>
              <a:avLst/>
              <a:gdLst>
                <a:gd name="connsiteX0" fmla="*/ 777840 w 1369487"/>
                <a:gd name="connsiteY0" fmla="*/ 1320514 h 1373400"/>
                <a:gd name="connsiteX1" fmla="*/ 67032 w 1369487"/>
                <a:gd name="connsiteY1" fmla="*/ 780138 h 1373400"/>
                <a:gd name="connsiteX2" fmla="*/ 605868 w 1369487"/>
                <a:gd name="connsiteY2" fmla="*/ 67298 h 1373400"/>
                <a:gd name="connsiteX3" fmla="*/ 1316677 w 1369487"/>
                <a:gd name="connsiteY3" fmla="*/ 607675 h 1373400"/>
                <a:gd name="connsiteX4" fmla="*/ 1312768 w 1369487"/>
                <a:gd name="connsiteY4" fmla="*/ 804964 h 1373400"/>
                <a:gd name="connsiteX5" fmla="*/ 1336500 w 1369487"/>
                <a:gd name="connsiteY5" fmla="*/ 839841 h 1373400"/>
                <a:gd name="connsiteX6" fmla="*/ 1371277 w 1369487"/>
                <a:gd name="connsiteY6" fmla="*/ 816041 h 1373400"/>
                <a:gd name="connsiteX7" fmla="*/ 1371380 w 1369487"/>
                <a:gd name="connsiteY7" fmla="*/ 815461 h 1373400"/>
                <a:gd name="connsiteX8" fmla="*/ 813137 w 1369487"/>
                <a:gd name="connsiteY8" fmla="*/ 10997 h 1373400"/>
                <a:gd name="connsiteX9" fmla="*/ 10966 w 1369487"/>
                <a:gd name="connsiteY9" fmla="*/ 570835 h 1373400"/>
                <a:gd name="connsiteX10" fmla="*/ 569209 w 1369487"/>
                <a:gd name="connsiteY10" fmla="*/ 1375299 h 1373400"/>
                <a:gd name="connsiteX11" fmla="*/ 691115 w 1369487"/>
                <a:gd name="connsiteY11" fmla="*/ 1386178 h 1373400"/>
                <a:gd name="connsiteX12" fmla="*/ 785925 w 1369487"/>
                <a:gd name="connsiteY12" fmla="*/ 1379705 h 1373400"/>
                <a:gd name="connsiteX13" fmla="*/ 811393 w 1369487"/>
                <a:gd name="connsiteY13" fmla="*/ 1346058 h 1373400"/>
                <a:gd name="connsiteX14" fmla="*/ 777842 w 1369487"/>
                <a:gd name="connsiteY14" fmla="*/ 1320517 h 13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9487" h="1373400">
                  <a:moveTo>
                    <a:pt x="777840" y="1320514"/>
                  </a:moveTo>
                  <a:cubicBezTo>
                    <a:pt x="432760" y="1368139"/>
                    <a:pt x="114521" y="1126204"/>
                    <a:pt x="67032" y="780138"/>
                  </a:cubicBezTo>
                  <a:cubicBezTo>
                    <a:pt x="19543" y="434072"/>
                    <a:pt x="260788" y="114923"/>
                    <a:pt x="605868" y="67298"/>
                  </a:cubicBezTo>
                  <a:cubicBezTo>
                    <a:pt x="950948" y="19674"/>
                    <a:pt x="1269188" y="261609"/>
                    <a:pt x="1316677" y="607675"/>
                  </a:cubicBezTo>
                  <a:cubicBezTo>
                    <a:pt x="1325674" y="673238"/>
                    <a:pt x="1324355" y="739811"/>
                    <a:pt x="1312768" y="804964"/>
                  </a:cubicBezTo>
                  <a:cubicBezTo>
                    <a:pt x="1309718" y="821167"/>
                    <a:pt x="1320343" y="836782"/>
                    <a:pt x="1336500" y="839841"/>
                  </a:cubicBezTo>
                  <a:cubicBezTo>
                    <a:pt x="1352657" y="842900"/>
                    <a:pt x="1368227" y="832244"/>
                    <a:pt x="1371277" y="816041"/>
                  </a:cubicBezTo>
                  <a:cubicBezTo>
                    <a:pt x="1371313" y="815848"/>
                    <a:pt x="1371348" y="815654"/>
                    <a:pt x="1371380" y="815461"/>
                  </a:cubicBezTo>
                  <a:cubicBezTo>
                    <a:pt x="1438739" y="438719"/>
                    <a:pt x="1188805" y="78548"/>
                    <a:pt x="813137" y="10997"/>
                  </a:cubicBezTo>
                  <a:cubicBezTo>
                    <a:pt x="437469" y="-56554"/>
                    <a:pt x="78325" y="194094"/>
                    <a:pt x="10966" y="570835"/>
                  </a:cubicBezTo>
                  <a:cubicBezTo>
                    <a:pt x="-56393" y="947577"/>
                    <a:pt x="193541" y="1307747"/>
                    <a:pt x="569209" y="1375299"/>
                  </a:cubicBezTo>
                  <a:cubicBezTo>
                    <a:pt x="609444" y="1382534"/>
                    <a:pt x="650239" y="1386174"/>
                    <a:pt x="691115" y="1386178"/>
                  </a:cubicBezTo>
                  <a:cubicBezTo>
                    <a:pt x="722828" y="1386166"/>
                    <a:pt x="754503" y="1384003"/>
                    <a:pt x="785925" y="1379705"/>
                  </a:cubicBezTo>
                  <a:cubicBezTo>
                    <a:pt x="802222" y="1377466"/>
                    <a:pt x="813625" y="1362402"/>
                    <a:pt x="811393" y="1346058"/>
                  </a:cubicBezTo>
                  <a:cubicBezTo>
                    <a:pt x="809161" y="1329713"/>
                    <a:pt x="794139" y="1318278"/>
                    <a:pt x="777842" y="1320517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9BF3B2B-BFEC-554B-B43C-6C1C14821E66}"/>
                </a:ext>
              </a:extLst>
            </p:cNvPr>
            <p:cNvSpPr/>
            <p:nvPr/>
          </p:nvSpPr>
          <p:spPr>
            <a:xfrm>
              <a:off x="2133804" y="1372584"/>
              <a:ext cx="654972" cy="1015122"/>
            </a:xfrm>
            <a:custGeom>
              <a:avLst/>
              <a:gdLst>
                <a:gd name="connsiteX0" fmla="*/ 613202 w 654972"/>
                <a:gd name="connsiteY0" fmla="*/ 400259 h 1015121"/>
                <a:gd name="connsiteX1" fmla="*/ 571888 w 654972"/>
                <a:gd name="connsiteY1" fmla="*/ 409560 h 1015121"/>
                <a:gd name="connsiteX2" fmla="*/ 483562 w 654972"/>
                <a:gd name="connsiteY2" fmla="*/ 350226 h 1015121"/>
                <a:gd name="connsiteX3" fmla="*/ 442248 w 654972"/>
                <a:gd name="connsiteY3" fmla="*/ 359527 h 1015121"/>
                <a:gd name="connsiteX4" fmla="*/ 353894 w 654972"/>
                <a:gd name="connsiteY4" fmla="*/ 300193 h 1015121"/>
                <a:gd name="connsiteX5" fmla="*/ 318860 w 654972"/>
                <a:gd name="connsiteY5" fmla="*/ 306753 h 1015121"/>
                <a:gd name="connsiteX6" fmla="*/ 318860 w 654972"/>
                <a:gd name="connsiteY6" fmla="*/ 92391 h 1015121"/>
                <a:gd name="connsiteX7" fmla="*/ 221742 w 654972"/>
                <a:gd name="connsiteY7" fmla="*/ 34 h 1015121"/>
                <a:gd name="connsiteX8" fmla="*/ 129648 w 654972"/>
                <a:gd name="connsiteY8" fmla="*/ 92391 h 1015121"/>
                <a:gd name="connsiteX9" fmla="*/ 129648 w 654972"/>
                <a:gd name="connsiteY9" fmla="*/ 400899 h 1015121"/>
                <a:gd name="connsiteX10" fmla="*/ 68681 w 654972"/>
                <a:gd name="connsiteY10" fmla="*/ 375241 h 1015121"/>
                <a:gd name="connsiteX11" fmla="*/ 9 w 654972"/>
                <a:gd name="connsiteY11" fmla="*/ 467639 h 1015121"/>
                <a:gd name="connsiteX12" fmla="*/ 9 w 654972"/>
                <a:gd name="connsiteY12" fmla="*/ 667771 h 1015121"/>
                <a:gd name="connsiteX13" fmla="*/ 50597 w 654972"/>
                <a:gd name="connsiteY13" fmla="*/ 873617 h 1015121"/>
                <a:gd name="connsiteX14" fmla="*/ 65163 w 654972"/>
                <a:gd name="connsiteY14" fmla="*/ 894756 h 1015121"/>
                <a:gd name="connsiteX15" fmla="*/ 155583 w 654972"/>
                <a:gd name="connsiteY15" fmla="*/ 1003775 h 1015121"/>
                <a:gd name="connsiteX16" fmla="*/ 155583 w 654972"/>
                <a:gd name="connsiteY16" fmla="*/ 1018003 h 1015121"/>
                <a:gd name="connsiteX17" fmla="*/ 185354 w 654972"/>
                <a:gd name="connsiteY17" fmla="*/ 1047860 h 1015121"/>
                <a:gd name="connsiteX18" fmla="*/ 215126 w 654972"/>
                <a:gd name="connsiteY18" fmla="*/ 1018003 h 1015121"/>
                <a:gd name="connsiteX19" fmla="*/ 215126 w 654972"/>
                <a:gd name="connsiteY19" fmla="*/ 992987 h 1015121"/>
                <a:gd name="connsiteX20" fmla="*/ 208235 w 654972"/>
                <a:gd name="connsiteY20" fmla="*/ 973889 h 1015121"/>
                <a:gd name="connsiteX21" fmla="*/ 111013 w 654972"/>
                <a:gd name="connsiteY21" fmla="*/ 856650 h 1015121"/>
                <a:gd name="connsiteX22" fmla="*/ 102698 w 654972"/>
                <a:gd name="connsiteY22" fmla="*/ 844754 h 1015121"/>
                <a:gd name="connsiteX23" fmla="*/ 59553 w 654972"/>
                <a:gd name="connsiteY23" fmla="*/ 667772 h 1015121"/>
                <a:gd name="connsiteX24" fmla="*/ 59553 w 654972"/>
                <a:gd name="connsiteY24" fmla="*/ 467640 h 1015121"/>
                <a:gd name="connsiteX25" fmla="*/ 62751 w 654972"/>
                <a:gd name="connsiteY25" fmla="*/ 435714 h 1015121"/>
                <a:gd name="connsiteX26" fmla="*/ 68682 w 654972"/>
                <a:gd name="connsiteY26" fmla="*/ 434955 h 1015121"/>
                <a:gd name="connsiteX27" fmla="*/ 129649 w 654972"/>
                <a:gd name="connsiteY27" fmla="*/ 497934 h 1015121"/>
                <a:gd name="connsiteX28" fmla="*/ 129649 w 654972"/>
                <a:gd name="connsiteY28" fmla="*/ 653952 h 1015121"/>
                <a:gd name="connsiteX29" fmla="*/ 159421 w 654972"/>
                <a:gd name="connsiteY29" fmla="*/ 683808 h 1015121"/>
                <a:gd name="connsiteX30" fmla="*/ 189192 w 654972"/>
                <a:gd name="connsiteY30" fmla="*/ 653952 h 1015121"/>
                <a:gd name="connsiteX31" fmla="*/ 189192 w 654972"/>
                <a:gd name="connsiteY31" fmla="*/ 92391 h 1015121"/>
                <a:gd name="connsiteX32" fmla="*/ 226817 w 654972"/>
                <a:gd name="connsiteY32" fmla="*/ 59797 h 1015121"/>
                <a:gd name="connsiteX33" fmla="*/ 259318 w 654972"/>
                <a:gd name="connsiteY33" fmla="*/ 92391 h 1015121"/>
                <a:gd name="connsiteX34" fmla="*/ 259318 w 654972"/>
                <a:gd name="connsiteY34" fmla="*/ 445917 h 1015121"/>
                <a:gd name="connsiteX35" fmla="*/ 289090 w 654972"/>
                <a:gd name="connsiteY35" fmla="*/ 475774 h 1015121"/>
                <a:gd name="connsiteX36" fmla="*/ 318861 w 654972"/>
                <a:gd name="connsiteY36" fmla="*/ 445917 h 1015121"/>
                <a:gd name="connsiteX37" fmla="*/ 318861 w 654972"/>
                <a:gd name="connsiteY37" fmla="*/ 392590 h 1015121"/>
                <a:gd name="connsiteX38" fmla="*/ 356454 w 654972"/>
                <a:gd name="connsiteY38" fmla="*/ 359994 h 1015121"/>
                <a:gd name="connsiteX39" fmla="*/ 388957 w 654972"/>
                <a:gd name="connsiteY39" fmla="*/ 392590 h 1015121"/>
                <a:gd name="connsiteX40" fmla="*/ 388957 w 654972"/>
                <a:gd name="connsiteY40" fmla="*/ 471927 h 1015121"/>
                <a:gd name="connsiteX41" fmla="*/ 418729 w 654972"/>
                <a:gd name="connsiteY41" fmla="*/ 501784 h 1015121"/>
                <a:gd name="connsiteX42" fmla="*/ 448500 w 654972"/>
                <a:gd name="connsiteY42" fmla="*/ 471927 h 1015121"/>
                <a:gd name="connsiteX43" fmla="*/ 448500 w 654972"/>
                <a:gd name="connsiteY43" fmla="*/ 442625 h 1015121"/>
                <a:gd name="connsiteX44" fmla="*/ 486098 w 654972"/>
                <a:gd name="connsiteY44" fmla="*/ 410033 h 1015121"/>
                <a:gd name="connsiteX45" fmla="*/ 518597 w 654972"/>
                <a:gd name="connsiteY45" fmla="*/ 442625 h 1015121"/>
                <a:gd name="connsiteX46" fmla="*/ 518597 w 654972"/>
                <a:gd name="connsiteY46" fmla="*/ 523943 h 1015121"/>
                <a:gd name="connsiteX47" fmla="*/ 548369 w 654972"/>
                <a:gd name="connsiteY47" fmla="*/ 553799 h 1015121"/>
                <a:gd name="connsiteX48" fmla="*/ 578140 w 654972"/>
                <a:gd name="connsiteY48" fmla="*/ 523943 h 1015121"/>
                <a:gd name="connsiteX49" fmla="*/ 578140 w 654972"/>
                <a:gd name="connsiteY49" fmla="*/ 492658 h 1015121"/>
                <a:gd name="connsiteX50" fmla="*/ 615769 w 654972"/>
                <a:gd name="connsiteY50" fmla="*/ 460069 h 1015121"/>
                <a:gd name="connsiteX51" fmla="*/ 648265 w 654972"/>
                <a:gd name="connsiteY51" fmla="*/ 492658 h 1015121"/>
                <a:gd name="connsiteX52" fmla="*/ 648266 w 654972"/>
                <a:gd name="connsiteY52" fmla="*/ 667774 h 1015121"/>
                <a:gd name="connsiteX53" fmla="*/ 595991 w 654972"/>
                <a:gd name="connsiteY53" fmla="*/ 912428 h 1015121"/>
                <a:gd name="connsiteX54" fmla="*/ 585728 w 654972"/>
                <a:gd name="connsiteY54" fmla="*/ 929835 h 1015121"/>
                <a:gd name="connsiteX55" fmla="*/ 550840 w 654972"/>
                <a:gd name="connsiteY55" fmla="*/ 974619 h 1015121"/>
                <a:gd name="connsiteX56" fmla="*/ 544531 w 654972"/>
                <a:gd name="connsiteY56" fmla="*/ 992988 h 1015121"/>
                <a:gd name="connsiteX57" fmla="*/ 544531 w 654972"/>
                <a:gd name="connsiteY57" fmla="*/ 1018003 h 1015121"/>
                <a:gd name="connsiteX58" fmla="*/ 574302 w 654972"/>
                <a:gd name="connsiteY58" fmla="*/ 1047860 h 1015121"/>
                <a:gd name="connsiteX59" fmla="*/ 604074 w 654972"/>
                <a:gd name="connsiteY59" fmla="*/ 1018003 h 1015121"/>
                <a:gd name="connsiteX60" fmla="*/ 604074 w 654972"/>
                <a:gd name="connsiteY60" fmla="*/ 1003279 h 1015121"/>
                <a:gd name="connsiteX61" fmla="*/ 632624 w 654972"/>
                <a:gd name="connsiteY61" fmla="*/ 966629 h 1015121"/>
                <a:gd name="connsiteX62" fmla="*/ 650999 w 654972"/>
                <a:gd name="connsiteY62" fmla="*/ 935286 h 1015121"/>
                <a:gd name="connsiteX63" fmla="*/ 707808 w 654972"/>
                <a:gd name="connsiteY63" fmla="*/ 667771 h 1015121"/>
                <a:gd name="connsiteX64" fmla="*/ 707808 w 654972"/>
                <a:gd name="connsiteY64" fmla="*/ 492657 h 1015121"/>
                <a:gd name="connsiteX65" fmla="*/ 613202 w 654972"/>
                <a:gd name="connsiteY65" fmla="*/ 400259 h 10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654972" h="1015121">
                  <a:moveTo>
                    <a:pt x="613202" y="400259"/>
                  </a:moveTo>
                  <a:cubicBezTo>
                    <a:pt x="598912" y="400239"/>
                    <a:pt x="584798" y="403417"/>
                    <a:pt x="571888" y="409560"/>
                  </a:cubicBezTo>
                  <a:cubicBezTo>
                    <a:pt x="557334" y="373514"/>
                    <a:pt x="522340" y="350006"/>
                    <a:pt x="483562" y="350226"/>
                  </a:cubicBezTo>
                  <a:cubicBezTo>
                    <a:pt x="469272" y="350206"/>
                    <a:pt x="455158" y="353384"/>
                    <a:pt x="442248" y="359527"/>
                  </a:cubicBezTo>
                  <a:cubicBezTo>
                    <a:pt x="427681" y="323479"/>
                    <a:pt x="392678" y="299972"/>
                    <a:pt x="353894" y="300193"/>
                  </a:cubicBezTo>
                  <a:cubicBezTo>
                    <a:pt x="341911" y="300181"/>
                    <a:pt x="330031" y="302406"/>
                    <a:pt x="318860" y="306753"/>
                  </a:cubicBezTo>
                  <a:lnTo>
                    <a:pt x="318860" y="92391"/>
                  </a:lnTo>
                  <a:cubicBezTo>
                    <a:pt x="317472" y="39992"/>
                    <a:pt x="273991" y="-1357"/>
                    <a:pt x="221742" y="34"/>
                  </a:cubicBezTo>
                  <a:cubicBezTo>
                    <a:pt x="171443" y="1373"/>
                    <a:pt x="130983" y="41949"/>
                    <a:pt x="129648" y="92391"/>
                  </a:cubicBezTo>
                  <a:lnTo>
                    <a:pt x="129648" y="400899"/>
                  </a:lnTo>
                  <a:cubicBezTo>
                    <a:pt x="112561" y="386066"/>
                    <a:pt x="91206" y="377079"/>
                    <a:pt x="68681" y="375241"/>
                  </a:cubicBezTo>
                  <a:cubicBezTo>
                    <a:pt x="9" y="375241"/>
                    <a:pt x="9" y="442359"/>
                    <a:pt x="9" y="467639"/>
                  </a:cubicBezTo>
                  <a:lnTo>
                    <a:pt x="9" y="667771"/>
                  </a:lnTo>
                  <a:cubicBezTo>
                    <a:pt x="-443" y="739536"/>
                    <a:pt x="16943" y="810282"/>
                    <a:pt x="50597" y="873617"/>
                  </a:cubicBezTo>
                  <a:cubicBezTo>
                    <a:pt x="54786" y="881103"/>
                    <a:pt x="59662" y="888179"/>
                    <a:pt x="65163" y="894756"/>
                  </a:cubicBezTo>
                  <a:lnTo>
                    <a:pt x="155583" y="1003775"/>
                  </a:lnTo>
                  <a:lnTo>
                    <a:pt x="155583" y="1018003"/>
                  </a:lnTo>
                  <a:cubicBezTo>
                    <a:pt x="155583" y="1034493"/>
                    <a:pt x="168912" y="1047860"/>
                    <a:pt x="185354" y="1047860"/>
                  </a:cubicBezTo>
                  <a:cubicBezTo>
                    <a:pt x="201797" y="1047860"/>
                    <a:pt x="215126" y="1034493"/>
                    <a:pt x="215126" y="1018003"/>
                  </a:cubicBezTo>
                  <a:lnTo>
                    <a:pt x="215126" y="992987"/>
                  </a:lnTo>
                  <a:cubicBezTo>
                    <a:pt x="215122" y="986009"/>
                    <a:pt x="212684" y="979254"/>
                    <a:pt x="208235" y="973889"/>
                  </a:cubicBezTo>
                  <a:lnTo>
                    <a:pt x="111013" y="856650"/>
                  </a:lnTo>
                  <a:cubicBezTo>
                    <a:pt x="107881" y="852951"/>
                    <a:pt x="105097" y="848968"/>
                    <a:pt x="102698" y="844754"/>
                  </a:cubicBezTo>
                  <a:cubicBezTo>
                    <a:pt x="73890" y="790266"/>
                    <a:pt x="59063" y="729443"/>
                    <a:pt x="59553" y="667772"/>
                  </a:cubicBezTo>
                  <a:lnTo>
                    <a:pt x="59553" y="467640"/>
                  </a:lnTo>
                  <a:cubicBezTo>
                    <a:pt x="58487" y="456890"/>
                    <a:pt x="59575" y="446036"/>
                    <a:pt x="62751" y="435714"/>
                  </a:cubicBezTo>
                  <a:cubicBezTo>
                    <a:pt x="64659" y="435071"/>
                    <a:pt x="66674" y="434813"/>
                    <a:pt x="68682" y="434955"/>
                  </a:cubicBezTo>
                  <a:cubicBezTo>
                    <a:pt x="97369" y="445755"/>
                    <a:pt x="119734" y="468858"/>
                    <a:pt x="129649" y="497934"/>
                  </a:cubicBezTo>
                  <a:lnTo>
                    <a:pt x="129649" y="653952"/>
                  </a:lnTo>
                  <a:cubicBezTo>
                    <a:pt x="129649" y="670441"/>
                    <a:pt x="142978" y="683808"/>
                    <a:pt x="159421" y="683808"/>
                  </a:cubicBezTo>
                  <a:cubicBezTo>
                    <a:pt x="175863" y="683808"/>
                    <a:pt x="189192" y="670441"/>
                    <a:pt x="189192" y="653952"/>
                  </a:cubicBezTo>
                  <a:lnTo>
                    <a:pt x="189192" y="92391"/>
                  </a:lnTo>
                  <a:cubicBezTo>
                    <a:pt x="190607" y="72971"/>
                    <a:pt x="207452" y="58378"/>
                    <a:pt x="226817" y="59797"/>
                  </a:cubicBezTo>
                  <a:cubicBezTo>
                    <a:pt x="244213" y="61072"/>
                    <a:pt x="258047" y="74945"/>
                    <a:pt x="259318" y="92391"/>
                  </a:cubicBezTo>
                  <a:lnTo>
                    <a:pt x="259318" y="445917"/>
                  </a:lnTo>
                  <a:cubicBezTo>
                    <a:pt x="259318" y="462406"/>
                    <a:pt x="272647" y="475774"/>
                    <a:pt x="289090" y="475774"/>
                  </a:cubicBezTo>
                  <a:cubicBezTo>
                    <a:pt x="305532" y="475774"/>
                    <a:pt x="318861" y="462406"/>
                    <a:pt x="318861" y="445917"/>
                  </a:cubicBezTo>
                  <a:lnTo>
                    <a:pt x="318861" y="392590"/>
                  </a:lnTo>
                  <a:cubicBezTo>
                    <a:pt x="320267" y="373178"/>
                    <a:pt x="337098" y="358584"/>
                    <a:pt x="356454" y="359994"/>
                  </a:cubicBezTo>
                  <a:cubicBezTo>
                    <a:pt x="373855" y="361261"/>
                    <a:pt x="387694" y="375139"/>
                    <a:pt x="388957" y="392590"/>
                  </a:cubicBezTo>
                  <a:lnTo>
                    <a:pt x="388957" y="471927"/>
                  </a:lnTo>
                  <a:cubicBezTo>
                    <a:pt x="388957" y="488417"/>
                    <a:pt x="402286" y="501784"/>
                    <a:pt x="418729" y="501784"/>
                  </a:cubicBezTo>
                  <a:cubicBezTo>
                    <a:pt x="435171" y="501784"/>
                    <a:pt x="448500" y="488417"/>
                    <a:pt x="448500" y="471927"/>
                  </a:cubicBezTo>
                  <a:lnTo>
                    <a:pt x="448500" y="442625"/>
                  </a:lnTo>
                  <a:cubicBezTo>
                    <a:pt x="449908" y="423213"/>
                    <a:pt x="466741" y="408621"/>
                    <a:pt x="486098" y="410033"/>
                  </a:cubicBezTo>
                  <a:cubicBezTo>
                    <a:pt x="503496" y="411302"/>
                    <a:pt x="517332" y="425178"/>
                    <a:pt x="518597" y="442625"/>
                  </a:cubicBezTo>
                  <a:lnTo>
                    <a:pt x="518597" y="523943"/>
                  </a:lnTo>
                  <a:cubicBezTo>
                    <a:pt x="518597" y="540432"/>
                    <a:pt x="531926" y="553799"/>
                    <a:pt x="548369" y="553799"/>
                  </a:cubicBezTo>
                  <a:cubicBezTo>
                    <a:pt x="564811" y="553799"/>
                    <a:pt x="578140" y="540432"/>
                    <a:pt x="578140" y="523943"/>
                  </a:cubicBezTo>
                  <a:lnTo>
                    <a:pt x="578140" y="492658"/>
                  </a:lnTo>
                  <a:cubicBezTo>
                    <a:pt x="579557" y="473238"/>
                    <a:pt x="596404" y="458647"/>
                    <a:pt x="615769" y="460069"/>
                  </a:cubicBezTo>
                  <a:cubicBezTo>
                    <a:pt x="633162" y="461345"/>
                    <a:pt x="646993" y="475215"/>
                    <a:pt x="648265" y="492658"/>
                  </a:cubicBezTo>
                  <a:lnTo>
                    <a:pt x="648266" y="667774"/>
                  </a:lnTo>
                  <a:cubicBezTo>
                    <a:pt x="647306" y="752008"/>
                    <a:pt x="629531" y="835195"/>
                    <a:pt x="595991" y="912428"/>
                  </a:cubicBezTo>
                  <a:cubicBezTo>
                    <a:pt x="593367" y="918667"/>
                    <a:pt x="589914" y="924522"/>
                    <a:pt x="585728" y="929835"/>
                  </a:cubicBezTo>
                  <a:lnTo>
                    <a:pt x="550840" y="974619"/>
                  </a:lnTo>
                  <a:cubicBezTo>
                    <a:pt x="546749" y="979863"/>
                    <a:pt x="544528" y="986330"/>
                    <a:pt x="544531" y="992988"/>
                  </a:cubicBezTo>
                  <a:lnTo>
                    <a:pt x="544531" y="1018003"/>
                  </a:lnTo>
                  <a:cubicBezTo>
                    <a:pt x="544531" y="1034493"/>
                    <a:pt x="557860" y="1047860"/>
                    <a:pt x="574302" y="1047860"/>
                  </a:cubicBezTo>
                  <a:cubicBezTo>
                    <a:pt x="590745" y="1047860"/>
                    <a:pt x="604074" y="1034493"/>
                    <a:pt x="604074" y="1018003"/>
                  </a:cubicBezTo>
                  <a:lnTo>
                    <a:pt x="604074" y="1003279"/>
                  </a:lnTo>
                  <a:lnTo>
                    <a:pt x="632624" y="966629"/>
                  </a:lnTo>
                  <a:cubicBezTo>
                    <a:pt x="640135" y="957063"/>
                    <a:pt x="646316" y="946519"/>
                    <a:pt x="650999" y="935286"/>
                  </a:cubicBezTo>
                  <a:cubicBezTo>
                    <a:pt x="687570" y="850817"/>
                    <a:pt x="706887" y="759854"/>
                    <a:pt x="707808" y="667771"/>
                  </a:cubicBezTo>
                  <a:lnTo>
                    <a:pt x="707808" y="492657"/>
                  </a:lnTo>
                  <a:cubicBezTo>
                    <a:pt x="707053" y="440974"/>
                    <a:pt x="664739" y="399649"/>
                    <a:pt x="613202" y="400259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8" name="Graphic 57">
            <a:extLst>
              <a:ext uri="{FF2B5EF4-FFF2-40B4-BE49-F238E27FC236}">
                <a16:creationId xmlns:a16="http://schemas.microsoft.com/office/drawing/2014/main" id="{531F5865-3EBE-DA40-9323-61D96E11B3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453" y="6401669"/>
            <a:ext cx="279030" cy="27903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54F7A910-199C-8C46-8554-E0BCBB5528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3749" y="6380337"/>
            <a:ext cx="321661" cy="39671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EF74E4F0-FA2B-2D44-A86E-FEB1A9C57609}"/>
              </a:ext>
            </a:extLst>
          </p:cNvPr>
          <p:cNvGrpSpPr/>
          <p:nvPr/>
        </p:nvGrpSpPr>
        <p:grpSpPr>
          <a:xfrm>
            <a:off x="1624650" y="6408689"/>
            <a:ext cx="373738" cy="219650"/>
            <a:chOff x="1576773" y="6024452"/>
            <a:chExt cx="965813" cy="567621"/>
          </a:xfrm>
        </p:grpSpPr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7184311-CDEE-A74E-9BE5-7F933860A9CC}"/>
                </a:ext>
              </a:extLst>
            </p:cNvPr>
            <p:cNvSpPr/>
            <p:nvPr/>
          </p:nvSpPr>
          <p:spPr>
            <a:xfrm>
              <a:off x="1631703" y="6340560"/>
              <a:ext cx="71850" cy="166310"/>
            </a:xfrm>
            <a:custGeom>
              <a:avLst/>
              <a:gdLst>
                <a:gd name="connsiteX0" fmla="*/ 60303 w 57150"/>
                <a:gd name="connsiteY0" fmla="*/ 139389 h 132283"/>
                <a:gd name="connsiteX1" fmla="*/ 0 w 57150"/>
                <a:gd name="connsiteY1" fmla="*/ 0 h 13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132283">
                  <a:moveTo>
                    <a:pt x="60303" y="139389"/>
                  </a:moveTo>
                  <a:lnTo>
                    <a:pt x="0" y="0"/>
                  </a:lnTo>
                </a:path>
              </a:pathLst>
            </a:custGeom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A718841A-D929-894A-961E-B4FEFA2F4555}"/>
                </a:ext>
              </a:extLst>
            </p:cNvPr>
            <p:cNvSpPr/>
            <p:nvPr/>
          </p:nvSpPr>
          <p:spPr>
            <a:xfrm>
              <a:off x="1576773" y="6244782"/>
              <a:ext cx="718504" cy="332619"/>
            </a:xfrm>
            <a:custGeom>
              <a:avLst/>
              <a:gdLst>
                <a:gd name="connsiteX0" fmla="*/ 334575 w 571500"/>
                <a:gd name="connsiteY0" fmla="*/ 271677 h 264566"/>
                <a:gd name="connsiteX1" fmla="*/ 56960 w 571500"/>
                <a:gd name="connsiteY1" fmla="*/ 243331 h 264566"/>
                <a:gd name="connsiteX2" fmla="*/ 0 w 571500"/>
                <a:gd name="connsiteY2" fmla="*/ 103451 h 264566"/>
                <a:gd name="connsiteX3" fmla="*/ 193043 w 571500"/>
                <a:gd name="connsiteY3" fmla="*/ 998 h 264566"/>
                <a:gd name="connsiteX4" fmla="*/ 386677 w 571500"/>
                <a:gd name="connsiteY4" fmla="*/ 62840 h 264566"/>
                <a:gd name="connsiteX5" fmla="*/ 562775 w 571500"/>
                <a:gd name="connsiteY5" fmla="*/ 114979 h 264566"/>
                <a:gd name="connsiteX6" fmla="*/ 420443 w 571500"/>
                <a:gd name="connsiteY6" fmla="*/ 183180 h 264566"/>
                <a:gd name="connsiteX7" fmla="*/ 330860 w 571500"/>
                <a:gd name="connsiteY7" fmla="*/ 152991 h 26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0" h="264566">
                  <a:moveTo>
                    <a:pt x="334575" y="271677"/>
                  </a:moveTo>
                  <a:cubicBezTo>
                    <a:pt x="261747" y="257618"/>
                    <a:pt x="143323" y="161448"/>
                    <a:pt x="56960" y="243331"/>
                  </a:cubicBezTo>
                  <a:lnTo>
                    <a:pt x="0" y="103451"/>
                  </a:lnTo>
                  <a:cubicBezTo>
                    <a:pt x="0" y="103451"/>
                    <a:pt x="148028" y="7857"/>
                    <a:pt x="193043" y="998"/>
                  </a:cubicBezTo>
                  <a:cubicBezTo>
                    <a:pt x="238039" y="-5891"/>
                    <a:pt x="317116" y="23769"/>
                    <a:pt x="386677" y="62840"/>
                  </a:cubicBezTo>
                  <a:cubicBezTo>
                    <a:pt x="456257" y="101901"/>
                    <a:pt x="515693" y="75284"/>
                    <a:pt x="562775" y="114979"/>
                  </a:cubicBezTo>
                  <a:cubicBezTo>
                    <a:pt x="609867" y="154673"/>
                    <a:pt x="452638" y="189794"/>
                    <a:pt x="420443" y="183180"/>
                  </a:cubicBezTo>
                  <a:cubicBezTo>
                    <a:pt x="388239" y="176547"/>
                    <a:pt x="360683" y="150270"/>
                    <a:pt x="330860" y="152991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977218AE-495B-794D-B3A9-D5C85C294B40}"/>
                </a:ext>
              </a:extLst>
            </p:cNvPr>
            <p:cNvSpPr/>
            <p:nvPr/>
          </p:nvSpPr>
          <p:spPr>
            <a:xfrm>
              <a:off x="2039633" y="6271332"/>
              <a:ext cx="502953" cy="320741"/>
            </a:xfrm>
            <a:custGeom>
              <a:avLst/>
              <a:gdLst>
                <a:gd name="connsiteX0" fmla="*/ 207978 w 400050"/>
                <a:gd name="connsiteY0" fmla="*/ 108573 h 255117"/>
                <a:gd name="connsiteX1" fmla="*/ 386686 w 400050"/>
                <a:gd name="connsiteY1" fmla="*/ 8227 h 255117"/>
                <a:gd name="connsiteX2" fmla="*/ 404774 w 400050"/>
                <a:gd name="connsiteY2" fmla="*/ 55187 h 255117"/>
                <a:gd name="connsiteX3" fmla="*/ 255241 w 400050"/>
                <a:gd name="connsiteY3" fmla="*/ 171596 h 255117"/>
                <a:gd name="connsiteX4" fmla="*/ 0 w 400050"/>
                <a:gd name="connsiteY4" fmla="*/ 255237 h 25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255117">
                  <a:moveTo>
                    <a:pt x="207978" y="108573"/>
                  </a:moveTo>
                  <a:cubicBezTo>
                    <a:pt x="207978" y="108573"/>
                    <a:pt x="360559" y="-35380"/>
                    <a:pt x="386686" y="8227"/>
                  </a:cubicBezTo>
                  <a:cubicBezTo>
                    <a:pt x="386686" y="8227"/>
                    <a:pt x="394125" y="13839"/>
                    <a:pt x="404774" y="55187"/>
                  </a:cubicBezTo>
                  <a:cubicBezTo>
                    <a:pt x="404774" y="55187"/>
                    <a:pt x="298133" y="126119"/>
                    <a:pt x="255241" y="171596"/>
                  </a:cubicBezTo>
                  <a:cubicBezTo>
                    <a:pt x="164401" y="267899"/>
                    <a:pt x="43739" y="261445"/>
                    <a:pt x="0" y="255237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8A599844-B69F-5E4D-8D48-2D1C1BBA0B73}"/>
                </a:ext>
              </a:extLst>
            </p:cNvPr>
            <p:cNvSpPr/>
            <p:nvPr/>
          </p:nvSpPr>
          <p:spPr>
            <a:xfrm>
              <a:off x="1880065" y="6434302"/>
              <a:ext cx="47900" cy="11880"/>
            </a:xfrm>
            <a:custGeom>
              <a:avLst/>
              <a:gdLst>
                <a:gd name="connsiteX0" fmla="*/ 0 w 38100"/>
                <a:gd name="connsiteY0" fmla="*/ 593 h 0"/>
                <a:gd name="connsiteX1" fmla="*/ 42767 w 38100"/>
                <a:gd name="connsiteY1" fmla="*/ 81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>
                  <a:moveTo>
                    <a:pt x="0" y="593"/>
                  </a:moveTo>
                  <a:cubicBezTo>
                    <a:pt x="24698" y="-862"/>
                    <a:pt x="42767" y="819"/>
                    <a:pt x="42767" y="819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0D77B7D-88CC-9E4C-A3BA-8F0D6DA55F2B}"/>
                </a:ext>
              </a:extLst>
            </p:cNvPr>
            <p:cNvSpPr/>
            <p:nvPr/>
          </p:nvSpPr>
          <p:spPr>
            <a:xfrm>
              <a:off x="2211379" y="6024452"/>
              <a:ext cx="215551" cy="213826"/>
            </a:xfrm>
            <a:custGeom>
              <a:avLst/>
              <a:gdLst>
                <a:gd name="connsiteX0" fmla="*/ 177965 w 171450"/>
                <a:gd name="connsiteY0" fmla="*/ 0 h 170078"/>
                <a:gd name="connsiteX1" fmla="*/ 0 w 171450"/>
                <a:gd name="connsiteY1" fmla="*/ 174378 h 170078"/>
                <a:gd name="connsiteX2" fmla="*/ 177965 w 171450"/>
                <a:gd name="connsiteY2" fmla="*/ 0 h 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170078">
                  <a:moveTo>
                    <a:pt x="177965" y="0"/>
                  </a:moveTo>
                  <a:cubicBezTo>
                    <a:pt x="16383" y="13002"/>
                    <a:pt x="0" y="174378"/>
                    <a:pt x="0" y="174378"/>
                  </a:cubicBezTo>
                  <a:cubicBezTo>
                    <a:pt x="180146" y="204699"/>
                    <a:pt x="177965" y="0"/>
                    <a:pt x="177965" y="0"/>
                  </a:cubicBezTo>
                  <a:close/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913420B7-9458-A74B-ADDA-EFACB751488E}"/>
                </a:ext>
              </a:extLst>
            </p:cNvPr>
            <p:cNvSpPr/>
            <p:nvPr/>
          </p:nvSpPr>
          <p:spPr>
            <a:xfrm>
              <a:off x="1992488" y="6083647"/>
              <a:ext cx="155676" cy="154430"/>
            </a:xfrm>
            <a:custGeom>
              <a:avLst/>
              <a:gdLst>
                <a:gd name="connsiteX0" fmla="*/ 0 w 123825"/>
                <a:gd name="connsiteY0" fmla="*/ 0 h 122834"/>
                <a:gd name="connsiteX1" fmla="*/ 132998 w 123825"/>
                <a:gd name="connsiteY1" fmla="*/ 128107 h 122834"/>
                <a:gd name="connsiteX2" fmla="*/ 0 w 123825"/>
                <a:gd name="connsiteY2" fmla="*/ 0 h 12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22834">
                  <a:moveTo>
                    <a:pt x="0" y="0"/>
                  </a:moveTo>
                  <a:cubicBezTo>
                    <a:pt x="118710" y="9553"/>
                    <a:pt x="132998" y="128107"/>
                    <a:pt x="132998" y="128107"/>
                  </a:cubicBezTo>
                  <a:cubicBezTo>
                    <a:pt x="638" y="150387"/>
                    <a:pt x="0" y="0"/>
                    <a:pt x="0" y="0"/>
                  </a:cubicBezTo>
                  <a:close/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aphic 69">
            <a:extLst>
              <a:ext uri="{FF2B5EF4-FFF2-40B4-BE49-F238E27FC236}">
                <a16:creationId xmlns:a16="http://schemas.microsoft.com/office/drawing/2014/main" id="{F0ED7DAB-31AD-DE43-8532-6891C2911FD2}"/>
              </a:ext>
            </a:extLst>
          </p:cNvPr>
          <p:cNvGrpSpPr/>
          <p:nvPr/>
        </p:nvGrpSpPr>
        <p:grpSpPr>
          <a:xfrm>
            <a:off x="2072957" y="6360027"/>
            <a:ext cx="307664" cy="384580"/>
            <a:chOff x="4201292" y="3492920"/>
            <a:chExt cx="1161008" cy="1451260"/>
          </a:xfrm>
          <a:solidFill>
            <a:schemeClr val="bg1"/>
          </a:solidFill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C388B84A-8C7D-5D4A-83FC-4253DD8F2BB4}"/>
                </a:ext>
              </a:extLst>
            </p:cNvPr>
            <p:cNvSpPr/>
            <p:nvPr/>
          </p:nvSpPr>
          <p:spPr>
            <a:xfrm>
              <a:off x="4285008" y="3492601"/>
              <a:ext cx="979601" cy="1161008"/>
            </a:xfrm>
            <a:custGeom>
              <a:avLst/>
              <a:gdLst>
                <a:gd name="connsiteX0" fmla="*/ 990434 w 979600"/>
                <a:gd name="connsiteY0" fmla="*/ 691105 h 1161008"/>
                <a:gd name="connsiteX1" fmla="*/ 851917 w 979600"/>
                <a:gd name="connsiteY1" fmla="*/ 302406 h 1161008"/>
                <a:gd name="connsiteX2" fmla="*/ 851864 w 979600"/>
                <a:gd name="connsiteY2" fmla="*/ 302450 h 1161008"/>
                <a:gd name="connsiteX3" fmla="*/ 436450 w 979600"/>
                <a:gd name="connsiteY3" fmla="*/ 0 h 1161008"/>
                <a:gd name="connsiteX4" fmla="*/ 0 w 979600"/>
                <a:gd name="connsiteY4" fmla="*/ 436450 h 1161008"/>
                <a:gd name="connsiteX5" fmla="*/ 218761 w 979600"/>
                <a:gd name="connsiteY5" fmla="*/ 814810 h 1161008"/>
                <a:gd name="connsiteX6" fmla="*/ 218761 w 979600"/>
                <a:gd name="connsiteY6" fmla="*/ 1161645 h 1161008"/>
                <a:gd name="connsiteX7" fmla="*/ 654139 w 979600"/>
                <a:gd name="connsiteY7" fmla="*/ 1161645 h 1161008"/>
                <a:gd name="connsiteX8" fmla="*/ 654139 w 979600"/>
                <a:gd name="connsiteY8" fmla="*/ 1058292 h 1161008"/>
                <a:gd name="connsiteX9" fmla="*/ 681864 w 979600"/>
                <a:gd name="connsiteY9" fmla="*/ 1060559 h 1161008"/>
                <a:gd name="connsiteX10" fmla="*/ 733487 w 979600"/>
                <a:gd name="connsiteY10" fmla="*/ 1060559 h 1161008"/>
                <a:gd name="connsiteX11" fmla="*/ 896754 w 979600"/>
                <a:gd name="connsiteY11" fmla="*/ 897292 h 1161008"/>
                <a:gd name="connsiteX12" fmla="*/ 896754 w 979600"/>
                <a:gd name="connsiteY12" fmla="*/ 763787 h 1161008"/>
                <a:gd name="connsiteX13" fmla="*/ 939165 w 979600"/>
                <a:gd name="connsiteY13" fmla="*/ 763787 h 1161008"/>
                <a:gd name="connsiteX14" fmla="*/ 983631 w 979600"/>
                <a:gd name="connsiteY14" fmla="*/ 740739 h 1161008"/>
                <a:gd name="connsiteX15" fmla="*/ 990434 w 979600"/>
                <a:gd name="connsiteY15" fmla="*/ 691105 h 1161008"/>
                <a:gd name="connsiteX16" fmla="*/ 953975 w 979600"/>
                <a:gd name="connsiteY16" fmla="*/ 719840 h 1161008"/>
                <a:gd name="connsiteX17" fmla="*/ 939165 w 979600"/>
                <a:gd name="connsiteY17" fmla="*/ 727511 h 1161008"/>
                <a:gd name="connsiteX18" fmla="*/ 860472 w 979600"/>
                <a:gd name="connsiteY18" fmla="*/ 727511 h 1161008"/>
                <a:gd name="connsiteX19" fmla="*/ 860472 w 979600"/>
                <a:gd name="connsiteY19" fmla="*/ 897298 h 1161008"/>
                <a:gd name="connsiteX20" fmla="*/ 733487 w 979600"/>
                <a:gd name="connsiteY20" fmla="*/ 1024283 h 1161008"/>
                <a:gd name="connsiteX21" fmla="*/ 681864 w 979600"/>
                <a:gd name="connsiteY21" fmla="*/ 1024283 h 1161008"/>
                <a:gd name="connsiteX22" fmla="*/ 641455 w 979600"/>
                <a:gd name="connsiteY22" fmla="*/ 1018064 h 1161008"/>
                <a:gd name="connsiteX23" fmla="*/ 617858 w 979600"/>
                <a:gd name="connsiteY23" fmla="*/ 1010607 h 1161008"/>
                <a:gd name="connsiteX24" fmla="*/ 617858 w 979600"/>
                <a:gd name="connsiteY24" fmla="*/ 1125369 h 1161008"/>
                <a:gd name="connsiteX25" fmla="*/ 255043 w 979600"/>
                <a:gd name="connsiteY25" fmla="*/ 1125369 h 1161008"/>
                <a:gd name="connsiteX26" fmla="*/ 255043 w 979600"/>
                <a:gd name="connsiteY26" fmla="*/ 793393 h 1161008"/>
                <a:gd name="connsiteX27" fmla="*/ 245564 w 979600"/>
                <a:gd name="connsiteY27" fmla="*/ 788237 h 1161008"/>
                <a:gd name="connsiteX28" fmla="*/ 36282 w 979600"/>
                <a:gd name="connsiteY28" fmla="*/ 436450 h 1161008"/>
                <a:gd name="connsiteX29" fmla="*/ 436450 w 979600"/>
                <a:gd name="connsiteY29" fmla="*/ 36282 h 1161008"/>
                <a:gd name="connsiteX30" fmla="*/ 817707 w 979600"/>
                <a:gd name="connsiteY30" fmla="*/ 314726 h 1161008"/>
                <a:gd name="connsiteX31" fmla="*/ 824298 w 979600"/>
                <a:gd name="connsiteY31" fmla="*/ 333008 h 1161008"/>
                <a:gd name="connsiteX32" fmla="*/ 956243 w 979600"/>
                <a:gd name="connsiteY32" fmla="*/ 703273 h 1161008"/>
                <a:gd name="connsiteX33" fmla="*/ 953975 w 979600"/>
                <a:gd name="connsiteY33" fmla="*/ 719840 h 116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79600" h="1161008">
                  <a:moveTo>
                    <a:pt x="990434" y="691105"/>
                  </a:moveTo>
                  <a:cubicBezTo>
                    <a:pt x="990434" y="691105"/>
                    <a:pt x="852496" y="304023"/>
                    <a:pt x="851917" y="302406"/>
                  </a:cubicBezTo>
                  <a:cubicBezTo>
                    <a:pt x="851917" y="302406"/>
                    <a:pt x="919005" y="489013"/>
                    <a:pt x="851864" y="302450"/>
                  </a:cubicBezTo>
                  <a:cubicBezTo>
                    <a:pt x="784724" y="115887"/>
                    <a:pt x="625546" y="0"/>
                    <a:pt x="436450" y="0"/>
                  </a:cubicBezTo>
                  <a:cubicBezTo>
                    <a:pt x="195793" y="0"/>
                    <a:pt x="0" y="195793"/>
                    <a:pt x="0" y="436450"/>
                  </a:cubicBezTo>
                  <a:cubicBezTo>
                    <a:pt x="0" y="592923"/>
                    <a:pt x="83547" y="736897"/>
                    <a:pt x="218761" y="814810"/>
                  </a:cubicBezTo>
                  <a:lnTo>
                    <a:pt x="218761" y="1161645"/>
                  </a:lnTo>
                  <a:lnTo>
                    <a:pt x="654139" y="1161645"/>
                  </a:lnTo>
                  <a:lnTo>
                    <a:pt x="654139" y="1058292"/>
                  </a:lnTo>
                  <a:cubicBezTo>
                    <a:pt x="663280" y="1059797"/>
                    <a:pt x="672545" y="1060559"/>
                    <a:pt x="681864" y="1060559"/>
                  </a:cubicBezTo>
                  <a:lnTo>
                    <a:pt x="733487" y="1060559"/>
                  </a:lnTo>
                  <a:cubicBezTo>
                    <a:pt x="823518" y="1060559"/>
                    <a:pt x="896754" y="987323"/>
                    <a:pt x="896754" y="897292"/>
                  </a:cubicBezTo>
                  <a:lnTo>
                    <a:pt x="896754" y="763787"/>
                  </a:lnTo>
                  <a:lnTo>
                    <a:pt x="939165" y="763787"/>
                  </a:lnTo>
                  <a:cubicBezTo>
                    <a:pt x="956827" y="763787"/>
                    <a:pt x="973444" y="755178"/>
                    <a:pt x="983631" y="740739"/>
                  </a:cubicBezTo>
                  <a:cubicBezTo>
                    <a:pt x="993819" y="726301"/>
                    <a:pt x="996350" y="707740"/>
                    <a:pt x="990434" y="691105"/>
                  </a:cubicBezTo>
                  <a:close/>
                  <a:moveTo>
                    <a:pt x="953975" y="719840"/>
                  </a:moveTo>
                  <a:cubicBezTo>
                    <a:pt x="950537" y="724712"/>
                    <a:pt x="945135" y="727511"/>
                    <a:pt x="939165" y="727511"/>
                  </a:cubicBezTo>
                  <a:lnTo>
                    <a:pt x="860472" y="727511"/>
                  </a:lnTo>
                  <a:lnTo>
                    <a:pt x="860472" y="897298"/>
                  </a:lnTo>
                  <a:cubicBezTo>
                    <a:pt x="860472" y="967310"/>
                    <a:pt x="803499" y="1024283"/>
                    <a:pt x="733487" y="1024283"/>
                  </a:cubicBezTo>
                  <a:lnTo>
                    <a:pt x="681864" y="1024283"/>
                  </a:lnTo>
                  <a:cubicBezTo>
                    <a:pt x="668135" y="1024283"/>
                    <a:pt x="654546" y="1022193"/>
                    <a:pt x="641455" y="1018064"/>
                  </a:cubicBezTo>
                  <a:lnTo>
                    <a:pt x="617858" y="1010607"/>
                  </a:lnTo>
                  <a:lnTo>
                    <a:pt x="617858" y="1125369"/>
                  </a:lnTo>
                  <a:lnTo>
                    <a:pt x="255043" y="1125369"/>
                  </a:lnTo>
                  <a:lnTo>
                    <a:pt x="255043" y="793393"/>
                  </a:lnTo>
                  <a:lnTo>
                    <a:pt x="245564" y="788237"/>
                  </a:lnTo>
                  <a:cubicBezTo>
                    <a:pt x="116471" y="718049"/>
                    <a:pt x="36282" y="583252"/>
                    <a:pt x="36282" y="436450"/>
                  </a:cubicBezTo>
                  <a:cubicBezTo>
                    <a:pt x="36282" y="215793"/>
                    <a:pt x="215793" y="36282"/>
                    <a:pt x="436450" y="36282"/>
                  </a:cubicBezTo>
                  <a:cubicBezTo>
                    <a:pt x="612454" y="36282"/>
                    <a:pt x="754976" y="140379"/>
                    <a:pt x="817707" y="314726"/>
                  </a:cubicBezTo>
                  <a:cubicBezTo>
                    <a:pt x="820064" y="321264"/>
                    <a:pt x="822260" y="327339"/>
                    <a:pt x="824298" y="333008"/>
                  </a:cubicBezTo>
                  <a:lnTo>
                    <a:pt x="956243" y="703273"/>
                  </a:lnTo>
                  <a:cubicBezTo>
                    <a:pt x="958262" y="708908"/>
                    <a:pt x="957429" y="714951"/>
                    <a:pt x="953975" y="719840"/>
                  </a:cubicBezTo>
                  <a:close/>
                </a:path>
              </a:pathLst>
            </a:custGeom>
            <a:grpFill/>
            <a:ln w="180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CA39AC4-3D55-FE41-9BFD-67F34D22CE54}"/>
                </a:ext>
              </a:extLst>
            </p:cNvPr>
            <p:cNvSpPr/>
            <p:nvPr/>
          </p:nvSpPr>
          <p:spPr>
            <a:xfrm>
              <a:off x="4565752" y="3818790"/>
              <a:ext cx="380956" cy="362815"/>
            </a:xfrm>
            <a:custGeom>
              <a:avLst/>
              <a:gdLst>
                <a:gd name="connsiteX0" fmla="*/ 286959 w 380955"/>
                <a:gd name="connsiteY0" fmla="*/ 36282 h 362815"/>
                <a:gd name="connsiteX1" fmla="*/ 359524 w 380955"/>
                <a:gd name="connsiteY1" fmla="*/ 108846 h 362815"/>
                <a:gd name="connsiteX2" fmla="*/ 201569 w 380955"/>
                <a:gd name="connsiteY2" fmla="*/ 309260 h 362815"/>
                <a:gd name="connsiteX3" fmla="*/ 200738 w 380955"/>
                <a:gd name="connsiteY3" fmla="*/ 309995 h 362815"/>
                <a:gd name="connsiteX4" fmla="*/ 199953 w 380955"/>
                <a:gd name="connsiteY4" fmla="*/ 310780 h 362815"/>
                <a:gd name="connsiteX5" fmla="*/ 197903 w 380955"/>
                <a:gd name="connsiteY5" fmla="*/ 312834 h 362815"/>
                <a:gd name="connsiteX6" fmla="*/ 195851 w 380955"/>
                <a:gd name="connsiteY6" fmla="*/ 310782 h 362815"/>
                <a:gd name="connsiteX7" fmla="*/ 195066 w 380955"/>
                <a:gd name="connsiteY7" fmla="*/ 309996 h 362815"/>
                <a:gd name="connsiteX8" fmla="*/ 194235 w 380955"/>
                <a:gd name="connsiteY8" fmla="*/ 309262 h 362815"/>
                <a:gd name="connsiteX9" fmla="*/ 36280 w 380955"/>
                <a:gd name="connsiteY9" fmla="*/ 108848 h 362815"/>
                <a:gd name="connsiteX10" fmla="*/ 108845 w 380955"/>
                <a:gd name="connsiteY10" fmla="*/ 36283 h 362815"/>
                <a:gd name="connsiteX11" fmla="*/ 170204 w 380955"/>
                <a:gd name="connsiteY11" fmla="*/ 64998 h 362815"/>
                <a:gd name="connsiteX12" fmla="*/ 197903 w 380955"/>
                <a:gd name="connsiteY12" fmla="*/ 97728 h 362815"/>
                <a:gd name="connsiteX13" fmla="*/ 225600 w 380955"/>
                <a:gd name="connsiteY13" fmla="*/ 64997 h 362815"/>
                <a:gd name="connsiteX14" fmla="*/ 286959 w 380955"/>
                <a:gd name="connsiteY14" fmla="*/ 36282 h 362815"/>
                <a:gd name="connsiteX15" fmla="*/ 286959 w 380955"/>
                <a:gd name="connsiteY15" fmla="*/ 0 h 362815"/>
                <a:gd name="connsiteX16" fmla="*/ 197903 w 380955"/>
                <a:gd name="connsiteY16" fmla="*/ 41560 h 362815"/>
                <a:gd name="connsiteX17" fmla="*/ 108846 w 380955"/>
                <a:gd name="connsiteY17" fmla="*/ 0 h 362815"/>
                <a:gd name="connsiteX18" fmla="*/ 0 w 380955"/>
                <a:gd name="connsiteY18" fmla="*/ 108846 h 362815"/>
                <a:gd name="connsiteX19" fmla="*/ 170197 w 380955"/>
                <a:gd name="connsiteY19" fmla="*/ 336435 h 362815"/>
                <a:gd name="connsiteX20" fmla="*/ 197903 w 380955"/>
                <a:gd name="connsiteY20" fmla="*/ 364143 h 362815"/>
                <a:gd name="connsiteX21" fmla="*/ 225609 w 380955"/>
                <a:gd name="connsiteY21" fmla="*/ 336437 h 362815"/>
                <a:gd name="connsiteX22" fmla="*/ 395806 w 380955"/>
                <a:gd name="connsiteY22" fmla="*/ 108848 h 362815"/>
                <a:gd name="connsiteX23" fmla="*/ 286959 w 380955"/>
                <a:gd name="connsiteY23" fmla="*/ 0 h 362815"/>
                <a:gd name="connsiteX24" fmla="*/ 286959 w 380955"/>
                <a:gd name="connsiteY24" fmla="*/ 0 h 36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0955" h="362815">
                  <a:moveTo>
                    <a:pt x="286959" y="36282"/>
                  </a:moveTo>
                  <a:cubicBezTo>
                    <a:pt x="328328" y="36282"/>
                    <a:pt x="359524" y="67478"/>
                    <a:pt x="359524" y="108846"/>
                  </a:cubicBezTo>
                  <a:cubicBezTo>
                    <a:pt x="359524" y="166714"/>
                    <a:pt x="302450" y="220022"/>
                    <a:pt x="201569" y="309260"/>
                  </a:cubicBezTo>
                  <a:lnTo>
                    <a:pt x="200738" y="309995"/>
                  </a:lnTo>
                  <a:lnTo>
                    <a:pt x="199953" y="310780"/>
                  </a:lnTo>
                  <a:lnTo>
                    <a:pt x="197903" y="312834"/>
                  </a:lnTo>
                  <a:lnTo>
                    <a:pt x="195851" y="310782"/>
                  </a:lnTo>
                  <a:lnTo>
                    <a:pt x="195066" y="309996"/>
                  </a:lnTo>
                  <a:lnTo>
                    <a:pt x="194235" y="309262"/>
                  </a:lnTo>
                  <a:cubicBezTo>
                    <a:pt x="93356" y="220022"/>
                    <a:pt x="36280" y="166714"/>
                    <a:pt x="36280" y="108848"/>
                  </a:cubicBezTo>
                  <a:cubicBezTo>
                    <a:pt x="36280" y="67480"/>
                    <a:pt x="67476" y="36283"/>
                    <a:pt x="108845" y="36283"/>
                  </a:cubicBezTo>
                  <a:cubicBezTo>
                    <a:pt x="131705" y="36283"/>
                    <a:pt x="155218" y="47286"/>
                    <a:pt x="170204" y="64998"/>
                  </a:cubicBezTo>
                  <a:lnTo>
                    <a:pt x="197903" y="97728"/>
                  </a:lnTo>
                  <a:lnTo>
                    <a:pt x="225600" y="64997"/>
                  </a:lnTo>
                  <a:cubicBezTo>
                    <a:pt x="240586" y="47284"/>
                    <a:pt x="264098" y="36282"/>
                    <a:pt x="286959" y="36282"/>
                  </a:cubicBezTo>
                  <a:moveTo>
                    <a:pt x="286959" y="0"/>
                  </a:moveTo>
                  <a:cubicBezTo>
                    <a:pt x="253316" y="0"/>
                    <a:pt x="219672" y="15831"/>
                    <a:pt x="197903" y="41560"/>
                  </a:cubicBezTo>
                  <a:cubicBezTo>
                    <a:pt x="176134" y="15833"/>
                    <a:pt x="142490" y="0"/>
                    <a:pt x="108846" y="0"/>
                  </a:cubicBezTo>
                  <a:cubicBezTo>
                    <a:pt x="47496" y="0"/>
                    <a:pt x="0" y="47496"/>
                    <a:pt x="0" y="108846"/>
                  </a:cubicBezTo>
                  <a:cubicBezTo>
                    <a:pt x="0" y="184049"/>
                    <a:pt x="67288" y="245399"/>
                    <a:pt x="170197" y="336435"/>
                  </a:cubicBezTo>
                  <a:lnTo>
                    <a:pt x="197903" y="364143"/>
                  </a:lnTo>
                  <a:lnTo>
                    <a:pt x="225609" y="336437"/>
                  </a:lnTo>
                  <a:cubicBezTo>
                    <a:pt x="328518" y="245401"/>
                    <a:pt x="395806" y="184051"/>
                    <a:pt x="395806" y="108848"/>
                  </a:cubicBezTo>
                  <a:cubicBezTo>
                    <a:pt x="395806" y="47498"/>
                    <a:pt x="348310" y="0"/>
                    <a:pt x="286959" y="0"/>
                  </a:cubicBezTo>
                  <a:lnTo>
                    <a:pt x="286959" y="0"/>
                  </a:lnTo>
                  <a:close/>
                </a:path>
              </a:pathLst>
            </a:custGeom>
            <a:grpFill/>
            <a:ln w="180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AC11DB6F-0C1F-F04B-B1E8-46C29C0F1C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405" y="6401669"/>
            <a:ext cx="262739" cy="262739"/>
          </a:xfrm>
          <a:prstGeom prst="rect">
            <a:avLst/>
          </a:prstGeom>
        </p:spPr>
      </p:pic>
      <p:sp>
        <p:nvSpPr>
          <p:cNvPr id="73" name="Graphic 79">
            <a:extLst>
              <a:ext uri="{FF2B5EF4-FFF2-40B4-BE49-F238E27FC236}">
                <a16:creationId xmlns:a16="http://schemas.microsoft.com/office/drawing/2014/main" id="{FE2A07E0-74F7-F744-B762-7777D132A6B9}"/>
              </a:ext>
            </a:extLst>
          </p:cNvPr>
          <p:cNvSpPr/>
          <p:nvPr/>
        </p:nvSpPr>
        <p:spPr>
          <a:xfrm>
            <a:off x="2981311" y="6415426"/>
            <a:ext cx="244468" cy="254199"/>
          </a:xfrm>
          <a:custGeom>
            <a:avLst/>
            <a:gdLst>
              <a:gd name="connsiteX0" fmla="*/ 794385 w 790575"/>
              <a:gd name="connsiteY0" fmla="*/ 428976 h 822045"/>
              <a:gd name="connsiteX1" fmla="*/ 394335 w 790575"/>
              <a:gd name="connsiteY1" fmla="*/ 825825 h 822045"/>
              <a:gd name="connsiteX2" fmla="*/ 381000 w 790575"/>
              <a:gd name="connsiteY2" fmla="*/ 831494 h 822045"/>
              <a:gd name="connsiteX3" fmla="*/ 367665 w 790575"/>
              <a:gd name="connsiteY3" fmla="*/ 825825 h 822045"/>
              <a:gd name="connsiteX4" fmla="*/ 367665 w 790575"/>
              <a:gd name="connsiteY4" fmla="*/ 799368 h 822045"/>
              <a:gd name="connsiteX5" fmla="*/ 754380 w 790575"/>
              <a:gd name="connsiteY5" fmla="*/ 415747 h 822045"/>
              <a:gd name="connsiteX6" fmla="*/ 367665 w 790575"/>
              <a:gd name="connsiteY6" fmla="*/ 32126 h 822045"/>
              <a:gd name="connsiteX7" fmla="*/ 367665 w 790575"/>
              <a:gd name="connsiteY7" fmla="*/ 5669 h 822045"/>
              <a:gd name="connsiteX8" fmla="*/ 394335 w 790575"/>
              <a:gd name="connsiteY8" fmla="*/ 5669 h 822045"/>
              <a:gd name="connsiteX9" fmla="*/ 794385 w 790575"/>
              <a:gd name="connsiteY9" fmla="*/ 402519 h 822045"/>
              <a:gd name="connsiteX10" fmla="*/ 794385 w 790575"/>
              <a:gd name="connsiteY10" fmla="*/ 428976 h 822045"/>
              <a:gd name="connsiteX11" fmla="*/ 432435 w 790575"/>
              <a:gd name="connsiteY11" fmla="*/ 402519 h 822045"/>
              <a:gd name="connsiteX12" fmla="*/ 32385 w 790575"/>
              <a:gd name="connsiteY12" fmla="*/ 5669 h 822045"/>
              <a:gd name="connsiteX13" fmla="*/ 5715 w 790575"/>
              <a:gd name="connsiteY13" fmla="*/ 5669 h 822045"/>
              <a:gd name="connsiteX14" fmla="*/ 5715 w 790575"/>
              <a:gd name="connsiteY14" fmla="*/ 32126 h 822045"/>
              <a:gd name="connsiteX15" fmla="*/ 392430 w 790575"/>
              <a:gd name="connsiteY15" fmla="*/ 415747 h 822045"/>
              <a:gd name="connsiteX16" fmla="*/ 5715 w 790575"/>
              <a:gd name="connsiteY16" fmla="*/ 799368 h 822045"/>
              <a:gd name="connsiteX17" fmla="*/ 5715 w 790575"/>
              <a:gd name="connsiteY17" fmla="*/ 825825 h 822045"/>
              <a:gd name="connsiteX18" fmla="*/ 19050 w 790575"/>
              <a:gd name="connsiteY18" fmla="*/ 831494 h 822045"/>
              <a:gd name="connsiteX19" fmla="*/ 32385 w 790575"/>
              <a:gd name="connsiteY19" fmla="*/ 825825 h 822045"/>
              <a:gd name="connsiteX20" fmla="*/ 432435 w 790575"/>
              <a:gd name="connsiteY20" fmla="*/ 428976 h 822045"/>
              <a:gd name="connsiteX21" fmla="*/ 432435 w 790575"/>
              <a:gd name="connsiteY21" fmla="*/ 402519 h 82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0575" h="822045">
                <a:moveTo>
                  <a:pt x="794385" y="428976"/>
                </a:moveTo>
                <a:lnTo>
                  <a:pt x="394335" y="825825"/>
                </a:lnTo>
                <a:cubicBezTo>
                  <a:pt x="390525" y="829605"/>
                  <a:pt x="385763" y="831494"/>
                  <a:pt x="381000" y="831494"/>
                </a:cubicBezTo>
                <a:cubicBezTo>
                  <a:pt x="376238" y="831494"/>
                  <a:pt x="371475" y="829605"/>
                  <a:pt x="367665" y="825825"/>
                </a:cubicBezTo>
                <a:cubicBezTo>
                  <a:pt x="360045" y="818266"/>
                  <a:pt x="360045" y="806928"/>
                  <a:pt x="367665" y="799368"/>
                </a:cubicBezTo>
                <a:lnTo>
                  <a:pt x="754380" y="415747"/>
                </a:lnTo>
                <a:lnTo>
                  <a:pt x="367665" y="32126"/>
                </a:lnTo>
                <a:cubicBezTo>
                  <a:pt x="360045" y="24567"/>
                  <a:pt x="360045" y="13228"/>
                  <a:pt x="367665" y="5669"/>
                </a:cubicBezTo>
                <a:cubicBezTo>
                  <a:pt x="375285" y="-1890"/>
                  <a:pt x="386715" y="-1890"/>
                  <a:pt x="394335" y="5669"/>
                </a:cubicBezTo>
                <a:lnTo>
                  <a:pt x="794385" y="402519"/>
                </a:lnTo>
                <a:cubicBezTo>
                  <a:pt x="802005" y="410078"/>
                  <a:pt x="802005" y="421416"/>
                  <a:pt x="794385" y="428976"/>
                </a:cubicBezTo>
                <a:close/>
                <a:moveTo>
                  <a:pt x="432435" y="402519"/>
                </a:moveTo>
                <a:lnTo>
                  <a:pt x="32385" y="5669"/>
                </a:lnTo>
                <a:cubicBezTo>
                  <a:pt x="24765" y="-1890"/>
                  <a:pt x="13335" y="-1890"/>
                  <a:pt x="5715" y="5669"/>
                </a:cubicBezTo>
                <a:cubicBezTo>
                  <a:pt x="-1905" y="13228"/>
                  <a:pt x="-1905" y="24567"/>
                  <a:pt x="5715" y="32126"/>
                </a:cubicBezTo>
                <a:lnTo>
                  <a:pt x="392430" y="415747"/>
                </a:lnTo>
                <a:lnTo>
                  <a:pt x="5715" y="799368"/>
                </a:lnTo>
                <a:cubicBezTo>
                  <a:pt x="-1905" y="806928"/>
                  <a:pt x="-1905" y="818266"/>
                  <a:pt x="5715" y="825825"/>
                </a:cubicBezTo>
                <a:cubicBezTo>
                  <a:pt x="9525" y="829605"/>
                  <a:pt x="14287" y="831494"/>
                  <a:pt x="19050" y="831494"/>
                </a:cubicBezTo>
                <a:cubicBezTo>
                  <a:pt x="23812" y="831494"/>
                  <a:pt x="28575" y="829605"/>
                  <a:pt x="32385" y="825825"/>
                </a:cubicBezTo>
                <a:lnTo>
                  <a:pt x="432435" y="428976"/>
                </a:lnTo>
                <a:cubicBezTo>
                  <a:pt x="440055" y="421416"/>
                  <a:pt x="440055" y="410078"/>
                  <a:pt x="432435" y="40251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7C4D39D-056F-1241-8C01-E6BD97C63693}"/>
              </a:ext>
            </a:extLst>
          </p:cNvPr>
          <p:cNvSpPr/>
          <p:nvPr/>
        </p:nvSpPr>
        <p:spPr>
          <a:xfrm>
            <a:off x="223844" y="6312706"/>
            <a:ext cx="410888" cy="417110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hlinkClick r:id="" action="ppaction://noaction"/>
            <a:extLst>
              <a:ext uri="{FF2B5EF4-FFF2-40B4-BE49-F238E27FC236}">
                <a16:creationId xmlns:a16="http://schemas.microsoft.com/office/drawing/2014/main" id="{33CCA017-C96C-B645-8A39-8A12EF55E803}"/>
              </a:ext>
            </a:extLst>
          </p:cNvPr>
          <p:cNvSpPr/>
          <p:nvPr/>
        </p:nvSpPr>
        <p:spPr>
          <a:xfrm>
            <a:off x="11644439" y="6376126"/>
            <a:ext cx="364904" cy="320757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hlinkClick r:id="" action="ppaction://noaction"/>
            <a:extLst>
              <a:ext uri="{FF2B5EF4-FFF2-40B4-BE49-F238E27FC236}">
                <a16:creationId xmlns:a16="http://schemas.microsoft.com/office/drawing/2014/main" id="{7CA4FFDE-6140-B648-85EE-6838B65ECF75}"/>
              </a:ext>
            </a:extLst>
          </p:cNvPr>
          <p:cNvSpPr/>
          <p:nvPr/>
        </p:nvSpPr>
        <p:spPr>
          <a:xfrm>
            <a:off x="11622340" y="6345074"/>
            <a:ext cx="400255" cy="417110"/>
          </a:xfrm>
          <a:prstGeom prst="rect">
            <a:avLst/>
          </a:prstGeom>
          <a:solidFill>
            <a:schemeClr val="accent5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76C290D1-176C-2A46-8901-1CE45D83645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487" y="341846"/>
            <a:ext cx="2268339" cy="9154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6D7272-B252-4F2B-8F0A-DFDEA8F39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5872" y="5998141"/>
            <a:ext cx="2066723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D4A6AA-99AD-4637-807C-783AAA2785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9087" y="-1061"/>
            <a:ext cx="9582913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9D178D-D04E-4F9C-A908-C78E38FF50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1061"/>
            <a:ext cx="7144258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1877" y="210463"/>
            <a:ext cx="9294744" cy="1284771"/>
          </a:xfrm>
        </p:spPr>
        <p:txBody>
          <a:bodyPr/>
          <a:lstStyle/>
          <a:p>
            <a:r>
              <a:rPr lang="en-GB" dirty="0"/>
              <a:t>Top Tips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58561D-2609-402D-AF4C-7DD416C31D01}"/>
              </a:ext>
            </a:extLst>
          </p:cNvPr>
          <p:cNvSpPr/>
          <p:nvPr/>
        </p:nvSpPr>
        <p:spPr>
          <a:xfrm>
            <a:off x="248174" y="1300990"/>
            <a:ext cx="602042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Be passionate about your studies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Be prepared to develop new skills away from the school – experiment!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Engage with ANY work-based opportunities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Get related work experience – or create it!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Get to grips with professional social media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Start creating your CV now! </a:t>
            </a:r>
          </a:p>
        </p:txBody>
      </p:sp>
    </p:spTree>
    <p:extLst>
      <p:ext uri="{BB962C8B-B14F-4D97-AF65-F5344CB8AC3E}">
        <p14:creationId xmlns:p14="http://schemas.microsoft.com/office/powerpoint/2010/main" val="243024512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AD8A-1B1A-BC49-971D-FA1C3D82F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6" y="2189101"/>
            <a:ext cx="11532704" cy="2479797"/>
          </a:xfrm>
        </p:spPr>
        <p:txBody>
          <a:bodyPr anchor="ctr"/>
          <a:lstStyle/>
          <a:p>
            <a:pPr algn="ctr"/>
            <a:r>
              <a:rPr lang="en-US" sz="8800" dirty="0"/>
              <a:t>Thank you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DCB35D0-05BE-C74B-B9CA-0A7D1DFE3C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284" y="776338"/>
            <a:ext cx="3077431" cy="124198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2B85009-5DE8-8B4E-A17D-70F666D1BE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1581" y="5522015"/>
            <a:ext cx="559647" cy="55964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6AE1200E-1FA4-BB4A-8E6C-4660F2D05F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15554" y="5522015"/>
            <a:ext cx="559647" cy="55964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6B9A895A-AE63-EE41-AEAE-4046E52C236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5837" y="5522015"/>
            <a:ext cx="559647" cy="559647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E4907609-A66B-644A-B71A-8A4DA6515AFE}"/>
              </a:ext>
            </a:extLst>
          </p:cNvPr>
          <p:cNvSpPr txBox="1">
            <a:spLocks/>
          </p:cNvSpPr>
          <p:nvPr/>
        </p:nvSpPr>
        <p:spPr>
          <a:xfrm>
            <a:off x="1274853" y="5595894"/>
            <a:ext cx="1199183" cy="411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2200"/>
              </a:spcAft>
            </a:pPr>
            <a:r>
              <a:rPr lang="en-US" sz="1800" dirty="0" err="1"/>
              <a:t>tmc.ac.uk</a:t>
            </a:r>
            <a:endParaRPr lang="en-US" sz="1800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B4DA22F-D3FD-B644-ACBC-4E506C6DD1F9}"/>
              </a:ext>
            </a:extLst>
          </p:cNvPr>
          <p:cNvSpPr txBox="1">
            <a:spLocks/>
          </p:cNvSpPr>
          <p:nvPr/>
        </p:nvSpPr>
        <p:spPr>
          <a:xfrm>
            <a:off x="6742928" y="5595894"/>
            <a:ext cx="2519097" cy="411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2200"/>
              </a:spcAft>
            </a:pPr>
            <a:r>
              <a:rPr lang="en-US" sz="1800" dirty="0"/>
              <a:t>@</a:t>
            </a:r>
            <a:r>
              <a:rPr lang="en-US" sz="1800" dirty="0" err="1"/>
              <a:t>SchoolLiaisonTMC</a:t>
            </a:r>
            <a:endParaRPr lang="en-US" sz="1800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A2C7B29-3118-1B4D-B212-B87E61F59E71}"/>
              </a:ext>
            </a:extLst>
          </p:cNvPr>
          <p:cNvSpPr txBox="1">
            <a:spLocks/>
          </p:cNvSpPr>
          <p:nvPr/>
        </p:nvSpPr>
        <p:spPr>
          <a:xfrm>
            <a:off x="3394431" y="5595894"/>
            <a:ext cx="2284676" cy="411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2200"/>
              </a:spcAft>
            </a:pPr>
            <a:r>
              <a:rPr lang="en-US" sz="1800" dirty="0"/>
              <a:t>@</a:t>
            </a:r>
            <a:r>
              <a:rPr lang="en-US" sz="1800" dirty="0" err="1"/>
              <a:t>SchoolsTeamTMC</a:t>
            </a:r>
            <a:endParaRPr lang="en-US" sz="1800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F124B5C-D2D7-0245-9AAF-F446190636CF}"/>
              </a:ext>
            </a:extLst>
          </p:cNvPr>
          <p:cNvSpPr txBox="1">
            <a:spLocks/>
          </p:cNvSpPr>
          <p:nvPr/>
        </p:nvSpPr>
        <p:spPr>
          <a:xfrm>
            <a:off x="10047794" y="5595894"/>
            <a:ext cx="1488369" cy="411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2200"/>
              </a:spcAft>
            </a:pPr>
            <a:r>
              <a:rPr lang="en-US" sz="1800" dirty="0" err="1"/>
              <a:t>slt@tmc.ac.uk</a:t>
            </a:r>
            <a:endParaRPr lang="en-US" sz="1800" dirty="0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EC81471-F2E7-AA49-9682-1291E8DE016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20419" y="5520062"/>
            <a:ext cx="561600" cy="5616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F14D61-965A-684B-9771-A8E73945CE5F}"/>
              </a:ext>
            </a:extLst>
          </p:cNvPr>
          <p:cNvCxnSpPr>
            <a:cxnSpLocks/>
          </p:cNvCxnSpPr>
          <p:nvPr/>
        </p:nvCxnSpPr>
        <p:spPr>
          <a:xfrm>
            <a:off x="344556" y="5150611"/>
            <a:ext cx="11532704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31582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77">
            <a:extLst>
              <a:ext uri="{FF2B5EF4-FFF2-40B4-BE49-F238E27FC236}">
                <a16:creationId xmlns:a16="http://schemas.microsoft.com/office/drawing/2014/main" id="{BF852BF0-CF84-1548-99BF-979C0CEE3D86}"/>
              </a:ext>
            </a:extLst>
          </p:cNvPr>
          <p:cNvGrpSpPr/>
          <p:nvPr/>
        </p:nvGrpSpPr>
        <p:grpSpPr>
          <a:xfrm>
            <a:off x="11683030" y="6396625"/>
            <a:ext cx="302037" cy="267783"/>
            <a:chOff x="5738826" y="1736646"/>
            <a:chExt cx="3101985" cy="2750197"/>
          </a:xfrm>
          <a:solidFill>
            <a:schemeClr val="bg1"/>
          </a:solidFill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0440646-58B9-B947-A54C-3115260CB498}"/>
                </a:ext>
              </a:extLst>
            </p:cNvPr>
            <p:cNvSpPr/>
            <p:nvPr/>
          </p:nvSpPr>
          <p:spPr>
            <a:xfrm>
              <a:off x="6089097" y="2847669"/>
              <a:ext cx="2407369" cy="1646312"/>
            </a:xfrm>
            <a:custGeom>
              <a:avLst/>
              <a:gdLst>
                <a:gd name="connsiteX0" fmla="*/ 2245609 w 2407368"/>
                <a:gd name="connsiteY0" fmla="*/ 85646 h 1646311"/>
                <a:gd name="connsiteX1" fmla="*/ 2321731 w 2407368"/>
                <a:gd name="connsiteY1" fmla="*/ 0 h 1646311"/>
                <a:gd name="connsiteX2" fmla="*/ 2407369 w 2407368"/>
                <a:gd name="connsiteY2" fmla="*/ 85646 h 1646311"/>
                <a:gd name="connsiteX3" fmla="*/ 2407369 w 2407368"/>
                <a:gd name="connsiteY3" fmla="*/ 1570182 h 1646311"/>
                <a:gd name="connsiteX4" fmla="*/ 2321731 w 2407368"/>
                <a:gd name="connsiteY4" fmla="*/ 1646312 h 1646311"/>
                <a:gd name="connsiteX5" fmla="*/ 1512931 w 2407368"/>
                <a:gd name="connsiteY5" fmla="*/ 1646312 h 1646311"/>
                <a:gd name="connsiteX6" fmla="*/ 1427294 w 2407368"/>
                <a:gd name="connsiteY6" fmla="*/ 1570182 h 1646311"/>
                <a:gd name="connsiteX7" fmla="*/ 1427294 w 2407368"/>
                <a:gd name="connsiteY7" fmla="*/ 713719 h 1646311"/>
                <a:gd name="connsiteX8" fmla="*/ 970560 w 2407368"/>
                <a:gd name="connsiteY8" fmla="*/ 713719 h 1646311"/>
                <a:gd name="connsiteX9" fmla="*/ 970560 w 2407368"/>
                <a:gd name="connsiteY9" fmla="*/ 1570182 h 1646311"/>
                <a:gd name="connsiteX10" fmla="*/ 894437 w 2407368"/>
                <a:gd name="connsiteY10" fmla="*/ 1646312 h 1646311"/>
                <a:gd name="connsiteX11" fmla="*/ 76122 w 2407368"/>
                <a:gd name="connsiteY11" fmla="*/ 1646312 h 1646311"/>
                <a:gd name="connsiteX12" fmla="*/ 0 w 2407368"/>
                <a:gd name="connsiteY12" fmla="*/ 1570182 h 1646311"/>
                <a:gd name="connsiteX13" fmla="*/ 0 w 2407368"/>
                <a:gd name="connsiteY13" fmla="*/ 85646 h 1646311"/>
                <a:gd name="connsiteX14" fmla="*/ 76122 w 2407368"/>
                <a:gd name="connsiteY14" fmla="*/ 0 h 1646311"/>
                <a:gd name="connsiteX15" fmla="*/ 161760 w 2407368"/>
                <a:gd name="connsiteY15" fmla="*/ 85646 h 1646311"/>
                <a:gd name="connsiteX16" fmla="*/ 161760 w 2407368"/>
                <a:gd name="connsiteY16" fmla="*/ 1484536 h 1646311"/>
                <a:gd name="connsiteX17" fmla="*/ 808800 w 2407368"/>
                <a:gd name="connsiteY17" fmla="*/ 1484536 h 1646311"/>
                <a:gd name="connsiteX18" fmla="*/ 808800 w 2407368"/>
                <a:gd name="connsiteY18" fmla="*/ 637589 h 1646311"/>
                <a:gd name="connsiteX19" fmla="*/ 894437 w 2407368"/>
                <a:gd name="connsiteY19" fmla="*/ 551943 h 1646311"/>
                <a:gd name="connsiteX20" fmla="*/ 1512931 w 2407368"/>
                <a:gd name="connsiteY20" fmla="*/ 551943 h 1646311"/>
                <a:gd name="connsiteX21" fmla="*/ 1589054 w 2407368"/>
                <a:gd name="connsiteY21" fmla="*/ 637589 h 1646311"/>
                <a:gd name="connsiteX22" fmla="*/ 1589054 w 2407368"/>
                <a:gd name="connsiteY22" fmla="*/ 1484536 h 1646311"/>
                <a:gd name="connsiteX23" fmla="*/ 2245609 w 2407368"/>
                <a:gd name="connsiteY23" fmla="*/ 1484536 h 1646311"/>
                <a:gd name="connsiteX24" fmla="*/ 2245609 w 2407368"/>
                <a:gd name="connsiteY24" fmla="*/ 85646 h 164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7368" h="1646311">
                  <a:moveTo>
                    <a:pt x="2245609" y="85646"/>
                  </a:moveTo>
                  <a:cubicBezTo>
                    <a:pt x="2245609" y="38065"/>
                    <a:pt x="2283670" y="0"/>
                    <a:pt x="2321731" y="0"/>
                  </a:cubicBezTo>
                  <a:cubicBezTo>
                    <a:pt x="2369307" y="0"/>
                    <a:pt x="2407369" y="38065"/>
                    <a:pt x="2407369" y="85646"/>
                  </a:cubicBezTo>
                  <a:lnTo>
                    <a:pt x="2407369" y="1570182"/>
                  </a:lnTo>
                  <a:cubicBezTo>
                    <a:pt x="2407369" y="1617763"/>
                    <a:pt x="2369307" y="1646312"/>
                    <a:pt x="2321731" y="1646312"/>
                  </a:cubicBezTo>
                  <a:lnTo>
                    <a:pt x="1512931" y="1646312"/>
                  </a:lnTo>
                  <a:cubicBezTo>
                    <a:pt x="1465355" y="1646312"/>
                    <a:pt x="1427294" y="1608247"/>
                    <a:pt x="1427294" y="1570182"/>
                  </a:cubicBezTo>
                  <a:lnTo>
                    <a:pt x="1427294" y="713719"/>
                  </a:lnTo>
                  <a:lnTo>
                    <a:pt x="970560" y="713719"/>
                  </a:lnTo>
                  <a:lnTo>
                    <a:pt x="970560" y="1570182"/>
                  </a:lnTo>
                  <a:cubicBezTo>
                    <a:pt x="970560" y="1617763"/>
                    <a:pt x="932499" y="1646312"/>
                    <a:pt x="894437" y="1646312"/>
                  </a:cubicBezTo>
                  <a:lnTo>
                    <a:pt x="76122" y="1646312"/>
                  </a:lnTo>
                  <a:cubicBezTo>
                    <a:pt x="28546" y="1646312"/>
                    <a:pt x="0" y="1608247"/>
                    <a:pt x="0" y="1570182"/>
                  </a:cubicBezTo>
                  <a:lnTo>
                    <a:pt x="0" y="85646"/>
                  </a:lnTo>
                  <a:cubicBezTo>
                    <a:pt x="0" y="38065"/>
                    <a:pt x="38061" y="0"/>
                    <a:pt x="76122" y="0"/>
                  </a:cubicBezTo>
                  <a:cubicBezTo>
                    <a:pt x="123699" y="0"/>
                    <a:pt x="161760" y="38065"/>
                    <a:pt x="161760" y="85646"/>
                  </a:cubicBezTo>
                  <a:lnTo>
                    <a:pt x="161760" y="1484536"/>
                  </a:lnTo>
                  <a:lnTo>
                    <a:pt x="808800" y="1484536"/>
                  </a:lnTo>
                  <a:lnTo>
                    <a:pt x="808800" y="637589"/>
                  </a:lnTo>
                  <a:cubicBezTo>
                    <a:pt x="808800" y="590008"/>
                    <a:pt x="846861" y="551943"/>
                    <a:pt x="894437" y="551943"/>
                  </a:cubicBezTo>
                  <a:lnTo>
                    <a:pt x="1512931" y="551943"/>
                  </a:lnTo>
                  <a:cubicBezTo>
                    <a:pt x="1550992" y="551943"/>
                    <a:pt x="1589054" y="590008"/>
                    <a:pt x="1589054" y="637589"/>
                  </a:cubicBezTo>
                  <a:lnTo>
                    <a:pt x="1589054" y="1484536"/>
                  </a:lnTo>
                  <a:lnTo>
                    <a:pt x="2245609" y="1484536"/>
                  </a:lnTo>
                  <a:lnTo>
                    <a:pt x="2245609" y="85646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EBA39D3-53A0-6D4F-B6C0-1C5822F997F6}"/>
                </a:ext>
              </a:extLst>
            </p:cNvPr>
            <p:cNvSpPr/>
            <p:nvPr/>
          </p:nvSpPr>
          <p:spPr>
            <a:xfrm>
              <a:off x="5738826" y="1736646"/>
              <a:ext cx="3101985" cy="1227597"/>
            </a:xfrm>
            <a:custGeom>
              <a:avLst/>
              <a:gdLst>
                <a:gd name="connsiteX0" fmla="*/ 131419 w 3101984"/>
                <a:gd name="connsiteY0" fmla="*/ 1215701 h 1227596"/>
                <a:gd name="connsiteX1" fmla="*/ 17236 w 3101984"/>
                <a:gd name="connsiteY1" fmla="*/ 1206185 h 1227596"/>
                <a:gd name="connsiteX2" fmla="*/ 26751 w 3101984"/>
                <a:gd name="connsiteY2" fmla="*/ 1091990 h 1227596"/>
                <a:gd name="connsiteX3" fmla="*/ 1444530 w 3101984"/>
                <a:gd name="connsiteY3" fmla="*/ 35686 h 1227596"/>
                <a:gd name="connsiteX4" fmla="*/ 1663381 w 3101984"/>
                <a:gd name="connsiteY4" fmla="*/ 35686 h 1227596"/>
                <a:gd name="connsiteX5" fmla="*/ 3071644 w 3101984"/>
                <a:gd name="connsiteY5" fmla="*/ 1091990 h 1227596"/>
                <a:gd name="connsiteX6" fmla="*/ 3090675 w 3101984"/>
                <a:gd name="connsiteY6" fmla="*/ 1206185 h 1227596"/>
                <a:gd name="connsiteX7" fmla="*/ 2976491 w 3101984"/>
                <a:gd name="connsiteY7" fmla="*/ 1215701 h 1227596"/>
                <a:gd name="connsiteX8" fmla="*/ 1568228 w 3101984"/>
                <a:gd name="connsiteY8" fmla="*/ 159397 h 1227596"/>
                <a:gd name="connsiteX9" fmla="*/ 1539682 w 3101984"/>
                <a:gd name="connsiteY9" fmla="*/ 159397 h 1227596"/>
                <a:gd name="connsiteX10" fmla="*/ 131419 w 3101984"/>
                <a:gd name="connsiteY10" fmla="*/ 1215701 h 122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1984" h="1227596">
                  <a:moveTo>
                    <a:pt x="131419" y="1215701"/>
                  </a:moveTo>
                  <a:cubicBezTo>
                    <a:pt x="93358" y="1244250"/>
                    <a:pt x="36266" y="1234734"/>
                    <a:pt x="17236" y="1206185"/>
                  </a:cubicBezTo>
                  <a:cubicBezTo>
                    <a:pt x="-11310" y="1168120"/>
                    <a:pt x="-1795" y="1111023"/>
                    <a:pt x="26751" y="1091990"/>
                  </a:cubicBezTo>
                  <a:lnTo>
                    <a:pt x="1444530" y="35686"/>
                  </a:lnTo>
                  <a:cubicBezTo>
                    <a:pt x="1511137" y="-11895"/>
                    <a:pt x="1596774" y="-11895"/>
                    <a:pt x="1663381" y="35686"/>
                  </a:cubicBezTo>
                  <a:lnTo>
                    <a:pt x="3071644" y="1091990"/>
                  </a:lnTo>
                  <a:cubicBezTo>
                    <a:pt x="3109705" y="1111023"/>
                    <a:pt x="3119221" y="1168120"/>
                    <a:pt x="3090675" y="1206185"/>
                  </a:cubicBezTo>
                  <a:cubicBezTo>
                    <a:pt x="3062129" y="1234734"/>
                    <a:pt x="3014553" y="1244250"/>
                    <a:pt x="2976491" y="1215701"/>
                  </a:cubicBezTo>
                  <a:lnTo>
                    <a:pt x="1568228" y="159397"/>
                  </a:lnTo>
                  <a:cubicBezTo>
                    <a:pt x="1558713" y="159397"/>
                    <a:pt x="1549198" y="159397"/>
                    <a:pt x="1539682" y="159397"/>
                  </a:cubicBezTo>
                  <a:lnTo>
                    <a:pt x="131419" y="1215701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aphic 57">
            <a:extLst>
              <a:ext uri="{FF2B5EF4-FFF2-40B4-BE49-F238E27FC236}">
                <a16:creationId xmlns:a16="http://schemas.microsoft.com/office/drawing/2014/main" id="{53E79B1C-B7F8-8A46-944E-194301F0D550}"/>
              </a:ext>
            </a:extLst>
          </p:cNvPr>
          <p:cNvGrpSpPr/>
          <p:nvPr/>
        </p:nvGrpSpPr>
        <p:grpSpPr>
          <a:xfrm>
            <a:off x="280488" y="6363689"/>
            <a:ext cx="299358" cy="311333"/>
            <a:chOff x="1226129" y="748240"/>
            <a:chExt cx="1607659" cy="1671966"/>
          </a:xfrm>
          <a:solidFill>
            <a:schemeClr val="bg1"/>
          </a:solidFill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BAFE02C-871D-7F49-AFB4-28ACF95E15B6}"/>
                </a:ext>
              </a:extLst>
            </p:cNvPr>
            <p:cNvSpPr/>
            <p:nvPr/>
          </p:nvSpPr>
          <p:spPr>
            <a:xfrm>
              <a:off x="1796703" y="1294584"/>
              <a:ext cx="238172" cy="417991"/>
            </a:xfrm>
            <a:custGeom>
              <a:avLst/>
              <a:gdLst>
                <a:gd name="connsiteX0" fmla="*/ 237212 w 238171"/>
                <a:gd name="connsiteY0" fmla="*/ 390059 h 417991"/>
                <a:gd name="connsiteX1" fmla="*/ 163277 w 238171"/>
                <a:gd name="connsiteY1" fmla="*/ 390059 h 417991"/>
                <a:gd name="connsiteX2" fmla="*/ 163277 w 238171"/>
                <a:gd name="connsiteY2" fmla="*/ 29857 h 417991"/>
                <a:gd name="connsiteX3" fmla="*/ 133540 w 238171"/>
                <a:gd name="connsiteY3" fmla="*/ 0 h 417991"/>
                <a:gd name="connsiteX4" fmla="*/ 133506 w 238171"/>
                <a:gd name="connsiteY4" fmla="*/ 0 h 417991"/>
                <a:gd name="connsiteX5" fmla="*/ 29771 w 238171"/>
                <a:gd name="connsiteY5" fmla="*/ 0 h 417991"/>
                <a:gd name="connsiteX6" fmla="*/ 0 w 238171"/>
                <a:gd name="connsiteY6" fmla="*/ 29857 h 417991"/>
                <a:gd name="connsiteX7" fmla="*/ 29771 w 238171"/>
                <a:gd name="connsiteY7" fmla="*/ 59713 h 417991"/>
                <a:gd name="connsiteX8" fmla="*/ 103734 w 238171"/>
                <a:gd name="connsiteY8" fmla="*/ 59713 h 417991"/>
                <a:gd name="connsiteX9" fmla="*/ 103734 w 238171"/>
                <a:gd name="connsiteY9" fmla="*/ 390059 h 417991"/>
                <a:gd name="connsiteX10" fmla="*/ 29771 w 238171"/>
                <a:gd name="connsiteY10" fmla="*/ 390059 h 417991"/>
                <a:gd name="connsiteX11" fmla="*/ 0 w 238171"/>
                <a:gd name="connsiteY11" fmla="*/ 419915 h 417991"/>
                <a:gd name="connsiteX12" fmla="*/ 29771 w 238171"/>
                <a:gd name="connsiteY12" fmla="*/ 449772 h 417991"/>
                <a:gd name="connsiteX13" fmla="*/ 237212 w 238171"/>
                <a:gd name="connsiteY13" fmla="*/ 449772 h 417991"/>
                <a:gd name="connsiteX14" fmla="*/ 266983 w 238171"/>
                <a:gd name="connsiteY14" fmla="*/ 419915 h 417991"/>
                <a:gd name="connsiteX15" fmla="*/ 237212 w 238171"/>
                <a:gd name="connsiteY15" fmla="*/ 390059 h 41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8171" h="417991">
                  <a:moveTo>
                    <a:pt x="237212" y="390059"/>
                  </a:moveTo>
                  <a:lnTo>
                    <a:pt x="163277" y="390059"/>
                  </a:lnTo>
                  <a:lnTo>
                    <a:pt x="163277" y="29857"/>
                  </a:lnTo>
                  <a:cubicBezTo>
                    <a:pt x="163287" y="13377"/>
                    <a:pt x="149973" y="10"/>
                    <a:pt x="133540" y="0"/>
                  </a:cubicBezTo>
                  <a:cubicBezTo>
                    <a:pt x="133529" y="0"/>
                    <a:pt x="133517" y="0"/>
                    <a:pt x="133506" y="0"/>
                  </a:cubicBezTo>
                  <a:lnTo>
                    <a:pt x="29771" y="0"/>
                  </a:lnTo>
                  <a:cubicBezTo>
                    <a:pt x="13329" y="0"/>
                    <a:pt x="0" y="13367"/>
                    <a:pt x="0" y="29857"/>
                  </a:cubicBezTo>
                  <a:cubicBezTo>
                    <a:pt x="0" y="46346"/>
                    <a:pt x="13329" y="59713"/>
                    <a:pt x="29771" y="59713"/>
                  </a:cubicBezTo>
                  <a:lnTo>
                    <a:pt x="103734" y="59713"/>
                  </a:lnTo>
                  <a:lnTo>
                    <a:pt x="103734" y="390059"/>
                  </a:lnTo>
                  <a:lnTo>
                    <a:pt x="29771" y="390059"/>
                  </a:lnTo>
                  <a:cubicBezTo>
                    <a:pt x="13329" y="390059"/>
                    <a:pt x="0" y="403426"/>
                    <a:pt x="0" y="419915"/>
                  </a:cubicBezTo>
                  <a:cubicBezTo>
                    <a:pt x="0" y="436405"/>
                    <a:pt x="13329" y="449772"/>
                    <a:pt x="29771" y="449772"/>
                  </a:cubicBezTo>
                  <a:lnTo>
                    <a:pt x="237212" y="449772"/>
                  </a:lnTo>
                  <a:cubicBezTo>
                    <a:pt x="253654" y="449772"/>
                    <a:pt x="266983" y="436405"/>
                    <a:pt x="266983" y="419915"/>
                  </a:cubicBezTo>
                  <a:cubicBezTo>
                    <a:pt x="266983" y="403426"/>
                    <a:pt x="253654" y="390059"/>
                    <a:pt x="237212" y="390059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DCEC92E-9F40-1042-8D6E-5EB99E48C983}"/>
                </a:ext>
              </a:extLst>
            </p:cNvPr>
            <p:cNvSpPr/>
            <p:nvPr/>
          </p:nvSpPr>
          <p:spPr>
            <a:xfrm>
              <a:off x="1887472" y="1093373"/>
              <a:ext cx="59543" cy="59713"/>
            </a:xfrm>
            <a:custGeom>
              <a:avLst/>
              <a:gdLst>
                <a:gd name="connsiteX0" fmla="*/ 0 w 59542"/>
                <a:gd name="connsiteY0" fmla="*/ 29857 h 59713"/>
                <a:gd name="connsiteX1" fmla="*/ 0 w 59542"/>
                <a:gd name="connsiteY1" fmla="*/ 72950 h 59713"/>
                <a:gd name="connsiteX2" fmla="*/ 29771 w 59542"/>
                <a:gd name="connsiteY2" fmla="*/ 102807 h 59713"/>
                <a:gd name="connsiteX3" fmla="*/ 59543 w 59542"/>
                <a:gd name="connsiteY3" fmla="*/ 72950 h 59713"/>
                <a:gd name="connsiteX4" fmla="*/ 59543 w 59542"/>
                <a:gd name="connsiteY4" fmla="*/ 29857 h 59713"/>
                <a:gd name="connsiteX5" fmla="*/ 29771 w 59542"/>
                <a:gd name="connsiteY5" fmla="*/ 0 h 59713"/>
                <a:gd name="connsiteX6" fmla="*/ 0 w 59542"/>
                <a:gd name="connsiteY6" fmla="*/ 29857 h 5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542" h="59713">
                  <a:moveTo>
                    <a:pt x="0" y="29857"/>
                  </a:moveTo>
                  <a:lnTo>
                    <a:pt x="0" y="72950"/>
                  </a:lnTo>
                  <a:cubicBezTo>
                    <a:pt x="0" y="89440"/>
                    <a:pt x="13329" y="102807"/>
                    <a:pt x="29771" y="102807"/>
                  </a:cubicBezTo>
                  <a:cubicBezTo>
                    <a:pt x="46214" y="102807"/>
                    <a:pt x="59543" y="89440"/>
                    <a:pt x="59543" y="72950"/>
                  </a:cubicBezTo>
                  <a:lnTo>
                    <a:pt x="59543" y="29857"/>
                  </a:lnTo>
                  <a:cubicBezTo>
                    <a:pt x="59543" y="13367"/>
                    <a:pt x="46214" y="0"/>
                    <a:pt x="29771" y="0"/>
                  </a:cubicBezTo>
                  <a:cubicBezTo>
                    <a:pt x="13329" y="0"/>
                    <a:pt x="0" y="13367"/>
                    <a:pt x="0" y="29857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5B0A95F9-3B47-ED4B-AB03-DFFC14EA5337}"/>
                </a:ext>
              </a:extLst>
            </p:cNvPr>
            <p:cNvSpPr/>
            <p:nvPr/>
          </p:nvSpPr>
          <p:spPr>
            <a:xfrm>
              <a:off x="1226129" y="748240"/>
              <a:ext cx="1369487" cy="1373400"/>
            </a:xfrm>
            <a:custGeom>
              <a:avLst/>
              <a:gdLst>
                <a:gd name="connsiteX0" fmla="*/ 777840 w 1369487"/>
                <a:gd name="connsiteY0" fmla="*/ 1320514 h 1373400"/>
                <a:gd name="connsiteX1" fmla="*/ 67032 w 1369487"/>
                <a:gd name="connsiteY1" fmla="*/ 780138 h 1373400"/>
                <a:gd name="connsiteX2" fmla="*/ 605868 w 1369487"/>
                <a:gd name="connsiteY2" fmla="*/ 67298 h 1373400"/>
                <a:gd name="connsiteX3" fmla="*/ 1316677 w 1369487"/>
                <a:gd name="connsiteY3" fmla="*/ 607675 h 1373400"/>
                <a:gd name="connsiteX4" fmla="*/ 1312768 w 1369487"/>
                <a:gd name="connsiteY4" fmla="*/ 804964 h 1373400"/>
                <a:gd name="connsiteX5" fmla="*/ 1336500 w 1369487"/>
                <a:gd name="connsiteY5" fmla="*/ 839841 h 1373400"/>
                <a:gd name="connsiteX6" fmla="*/ 1371277 w 1369487"/>
                <a:gd name="connsiteY6" fmla="*/ 816041 h 1373400"/>
                <a:gd name="connsiteX7" fmla="*/ 1371380 w 1369487"/>
                <a:gd name="connsiteY7" fmla="*/ 815461 h 1373400"/>
                <a:gd name="connsiteX8" fmla="*/ 813137 w 1369487"/>
                <a:gd name="connsiteY8" fmla="*/ 10997 h 1373400"/>
                <a:gd name="connsiteX9" fmla="*/ 10966 w 1369487"/>
                <a:gd name="connsiteY9" fmla="*/ 570835 h 1373400"/>
                <a:gd name="connsiteX10" fmla="*/ 569209 w 1369487"/>
                <a:gd name="connsiteY10" fmla="*/ 1375299 h 1373400"/>
                <a:gd name="connsiteX11" fmla="*/ 691115 w 1369487"/>
                <a:gd name="connsiteY11" fmla="*/ 1386178 h 1373400"/>
                <a:gd name="connsiteX12" fmla="*/ 785925 w 1369487"/>
                <a:gd name="connsiteY12" fmla="*/ 1379705 h 1373400"/>
                <a:gd name="connsiteX13" fmla="*/ 811393 w 1369487"/>
                <a:gd name="connsiteY13" fmla="*/ 1346058 h 1373400"/>
                <a:gd name="connsiteX14" fmla="*/ 777842 w 1369487"/>
                <a:gd name="connsiteY14" fmla="*/ 1320517 h 13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9487" h="1373400">
                  <a:moveTo>
                    <a:pt x="777840" y="1320514"/>
                  </a:moveTo>
                  <a:cubicBezTo>
                    <a:pt x="432760" y="1368139"/>
                    <a:pt x="114521" y="1126204"/>
                    <a:pt x="67032" y="780138"/>
                  </a:cubicBezTo>
                  <a:cubicBezTo>
                    <a:pt x="19543" y="434072"/>
                    <a:pt x="260788" y="114923"/>
                    <a:pt x="605868" y="67298"/>
                  </a:cubicBezTo>
                  <a:cubicBezTo>
                    <a:pt x="950948" y="19674"/>
                    <a:pt x="1269188" y="261609"/>
                    <a:pt x="1316677" y="607675"/>
                  </a:cubicBezTo>
                  <a:cubicBezTo>
                    <a:pt x="1325674" y="673238"/>
                    <a:pt x="1324355" y="739811"/>
                    <a:pt x="1312768" y="804964"/>
                  </a:cubicBezTo>
                  <a:cubicBezTo>
                    <a:pt x="1309718" y="821167"/>
                    <a:pt x="1320343" y="836782"/>
                    <a:pt x="1336500" y="839841"/>
                  </a:cubicBezTo>
                  <a:cubicBezTo>
                    <a:pt x="1352657" y="842900"/>
                    <a:pt x="1368227" y="832244"/>
                    <a:pt x="1371277" y="816041"/>
                  </a:cubicBezTo>
                  <a:cubicBezTo>
                    <a:pt x="1371313" y="815848"/>
                    <a:pt x="1371348" y="815654"/>
                    <a:pt x="1371380" y="815461"/>
                  </a:cubicBezTo>
                  <a:cubicBezTo>
                    <a:pt x="1438739" y="438719"/>
                    <a:pt x="1188805" y="78548"/>
                    <a:pt x="813137" y="10997"/>
                  </a:cubicBezTo>
                  <a:cubicBezTo>
                    <a:pt x="437469" y="-56554"/>
                    <a:pt x="78325" y="194094"/>
                    <a:pt x="10966" y="570835"/>
                  </a:cubicBezTo>
                  <a:cubicBezTo>
                    <a:pt x="-56393" y="947577"/>
                    <a:pt x="193541" y="1307747"/>
                    <a:pt x="569209" y="1375299"/>
                  </a:cubicBezTo>
                  <a:cubicBezTo>
                    <a:pt x="609444" y="1382534"/>
                    <a:pt x="650239" y="1386174"/>
                    <a:pt x="691115" y="1386178"/>
                  </a:cubicBezTo>
                  <a:cubicBezTo>
                    <a:pt x="722828" y="1386166"/>
                    <a:pt x="754503" y="1384003"/>
                    <a:pt x="785925" y="1379705"/>
                  </a:cubicBezTo>
                  <a:cubicBezTo>
                    <a:pt x="802222" y="1377466"/>
                    <a:pt x="813625" y="1362402"/>
                    <a:pt x="811393" y="1346058"/>
                  </a:cubicBezTo>
                  <a:cubicBezTo>
                    <a:pt x="809161" y="1329713"/>
                    <a:pt x="794139" y="1318278"/>
                    <a:pt x="777842" y="1320517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9BF3B2B-BFEC-554B-B43C-6C1C14821E66}"/>
                </a:ext>
              </a:extLst>
            </p:cNvPr>
            <p:cNvSpPr/>
            <p:nvPr/>
          </p:nvSpPr>
          <p:spPr>
            <a:xfrm>
              <a:off x="2133804" y="1372584"/>
              <a:ext cx="654972" cy="1015122"/>
            </a:xfrm>
            <a:custGeom>
              <a:avLst/>
              <a:gdLst>
                <a:gd name="connsiteX0" fmla="*/ 613202 w 654972"/>
                <a:gd name="connsiteY0" fmla="*/ 400259 h 1015121"/>
                <a:gd name="connsiteX1" fmla="*/ 571888 w 654972"/>
                <a:gd name="connsiteY1" fmla="*/ 409560 h 1015121"/>
                <a:gd name="connsiteX2" fmla="*/ 483562 w 654972"/>
                <a:gd name="connsiteY2" fmla="*/ 350226 h 1015121"/>
                <a:gd name="connsiteX3" fmla="*/ 442248 w 654972"/>
                <a:gd name="connsiteY3" fmla="*/ 359527 h 1015121"/>
                <a:gd name="connsiteX4" fmla="*/ 353894 w 654972"/>
                <a:gd name="connsiteY4" fmla="*/ 300193 h 1015121"/>
                <a:gd name="connsiteX5" fmla="*/ 318860 w 654972"/>
                <a:gd name="connsiteY5" fmla="*/ 306753 h 1015121"/>
                <a:gd name="connsiteX6" fmla="*/ 318860 w 654972"/>
                <a:gd name="connsiteY6" fmla="*/ 92391 h 1015121"/>
                <a:gd name="connsiteX7" fmla="*/ 221742 w 654972"/>
                <a:gd name="connsiteY7" fmla="*/ 34 h 1015121"/>
                <a:gd name="connsiteX8" fmla="*/ 129648 w 654972"/>
                <a:gd name="connsiteY8" fmla="*/ 92391 h 1015121"/>
                <a:gd name="connsiteX9" fmla="*/ 129648 w 654972"/>
                <a:gd name="connsiteY9" fmla="*/ 400899 h 1015121"/>
                <a:gd name="connsiteX10" fmla="*/ 68681 w 654972"/>
                <a:gd name="connsiteY10" fmla="*/ 375241 h 1015121"/>
                <a:gd name="connsiteX11" fmla="*/ 9 w 654972"/>
                <a:gd name="connsiteY11" fmla="*/ 467639 h 1015121"/>
                <a:gd name="connsiteX12" fmla="*/ 9 w 654972"/>
                <a:gd name="connsiteY12" fmla="*/ 667771 h 1015121"/>
                <a:gd name="connsiteX13" fmla="*/ 50597 w 654972"/>
                <a:gd name="connsiteY13" fmla="*/ 873617 h 1015121"/>
                <a:gd name="connsiteX14" fmla="*/ 65163 w 654972"/>
                <a:gd name="connsiteY14" fmla="*/ 894756 h 1015121"/>
                <a:gd name="connsiteX15" fmla="*/ 155583 w 654972"/>
                <a:gd name="connsiteY15" fmla="*/ 1003775 h 1015121"/>
                <a:gd name="connsiteX16" fmla="*/ 155583 w 654972"/>
                <a:gd name="connsiteY16" fmla="*/ 1018003 h 1015121"/>
                <a:gd name="connsiteX17" fmla="*/ 185354 w 654972"/>
                <a:gd name="connsiteY17" fmla="*/ 1047860 h 1015121"/>
                <a:gd name="connsiteX18" fmla="*/ 215126 w 654972"/>
                <a:gd name="connsiteY18" fmla="*/ 1018003 h 1015121"/>
                <a:gd name="connsiteX19" fmla="*/ 215126 w 654972"/>
                <a:gd name="connsiteY19" fmla="*/ 992987 h 1015121"/>
                <a:gd name="connsiteX20" fmla="*/ 208235 w 654972"/>
                <a:gd name="connsiteY20" fmla="*/ 973889 h 1015121"/>
                <a:gd name="connsiteX21" fmla="*/ 111013 w 654972"/>
                <a:gd name="connsiteY21" fmla="*/ 856650 h 1015121"/>
                <a:gd name="connsiteX22" fmla="*/ 102698 w 654972"/>
                <a:gd name="connsiteY22" fmla="*/ 844754 h 1015121"/>
                <a:gd name="connsiteX23" fmla="*/ 59553 w 654972"/>
                <a:gd name="connsiteY23" fmla="*/ 667772 h 1015121"/>
                <a:gd name="connsiteX24" fmla="*/ 59553 w 654972"/>
                <a:gd name="connsiteY24" fmla="*/ 467640 h 1015121"/>
                <a:gd name="connsiteX25" fmla="*/ 62751 w 654972"/>
                <a:gd name="connsiteY25" fmla="*/ 435714 h 1015121"/>
                <a:gd name="connsiteX26" fmla="*/ 68682 w 654972"/>
                <a:gd name="connsiteY26" fmla="*/ 434955 h 1015121"/>
                <a:gd name="connsiteX27" fmla="*/ 129649 w 654972"/>
                <a:gd name="connsiteY27" fmla="*/ 497934 h 1015121"/>
                <a:gd name="connsiteX28" fmla="*/ 129649 w 654972"/>
                <a:gd name="connsiteY28" fmla="*/ 653952 h 1015121"/>
                <a:gd name="connsiteX29" fmla="*/ 159421 w 654972"/>
                <a:gd name="connsiteY29" fmla="*/ 683808 h 1015121"/>
                <a:gd name="connsiteX30" fmla="*/ 189192 w 654972"/>
                <a:gd name="connsiteY30" fmla="*/ 653952 h 1015121"/>
                <a:gd name="connsiteX31" fmla="*/ 189192 w 654972"/>
                <a:gd name="connsiteY31" fmla="*/ 92391 h 1015121"/>
                <a:gd name="connsiteX32" fmla="*/ 226817 w 654972"/>
                <a:gd name="connsiteY32" fmla="*/ 59797 h 1015121"/>
                <a:gd name="connsiteX33" fmla="*/ 259318 w 654972"/>
                <a:gd name="connsiteY33" fmla="*/ 92391 h 1015121"/>
                <a:gd name="connsiteX34" fmla="*/ 259318 w 654972"/>
                <a:gd name="connsiteY34" fmla="*/ 445917 h 1015121"/>
                <a:gd name="connsiteX35" fmla="*/ 289090 w 654972"/>
                <a:gd name="connsiteY35" fmla="*/ 475774 h 1015121"/>
                <a:gd name="connsiteX36" fmla="*/ 318861 w 654972"/>
                <a:gd name="connsiteY36" fmla="*/ 445917 h 1015121"/>
                <a:gd name="connsiteX37" fmla="*/ 318861 w 654972"/>
                <a:gd name="connsiteY37" fmla="*/ 392590 h 1015121"/>
                <a:gd name="connsiteX38" fmla="*/ 356454 w 654972"/>
                <a:gd name="connsiteY38" fmla="*/ 359994 h 1015121"/>
                <a:gd name="connsiteX39" fmla="*/ 388957 w 654972"/>
                <a:gd name="connsiteY39" fmla="*/ 392590 h 1015121"/>
                <a:gd name="connsiteX40" fmla="*/ 388957 w 654972"/>
                <a:gd name="connsiteY40" fmla="*/ 471927 h 1015121"/>
                <a:gd name="connsiteX41" fmla="*/ 418729 w 654972"/>
                <a:gd name="connsiteY41" fmla="*/ 501784 h 1015121"/>
                <a:gd name="connsiteX42" fmla="*/ 448500 w 654972"/>
                <a:gd name="connsiteY42" fmla="*/ 471927 h 1015121"/>
                <a:gd name="connsiteX43" fmla="*/ 448500 w 654972"/>
                <a:gd name="connsiteY43" fmla="*/ 442625 h 1015121"/>
                <a:gd name="connsiteX44" fmla="*/ 486098 w 654972"/>
                <a:gd name="connsiteY44" fmla="*/ 410033 h 1015121"/>
                <a:gd name="connsiteX45" fmla="*/ 518597 w 654972"/>
                <a:gd name="connsiteY45" fmla="*/ 442625 h 1015121"/>
                <a:gd name="connsiteX46" fmla="*/ 518597 w 654972"/>
                <a:gd name="connsiteY46" fmla="*/ 523943 h 1015121"/>
                <a:gd name="connsiteX47" fmla="*/ 548369 w 654972"/>
                <a:gd name="connsiteY47" fmla="*/ 553799 h 1015121"/>
                <a:gd name="connsiteX48" fmla="*/ 578140 w 654972"/>
                <a:gd name="connsiteY48" fmla="*/ 523943 h 1015121"/>
                <a:gd name="connsiteX49" fmla="*/ 578140 w 654972"/>
                <a:gd name="connsiteY49" fmla="*/ 492658 h 1015121"/>
                <a:gd name="connsiteX50" fmla="*/ 615769 w 654972"/>
                <a:gd name="connsiteY50" fmla="*/ 460069 h 1015121"/>
                <a:gd name="connsiteX51" fmla="*/ 648265 w 654972"/>
                <a:gd name="connsiteY51" fmla="*/ 492658 h 1015121"/>
                <a:gd name="connsiteX52" fmla="*/ 648266 w 654972"/>
                <a:gd name="connsiteY52" fmla="*/ 667774 h 1015121"/>
                <a:gd name="connsiteX53" fmla="*/ 595991 w 654972"/>
                <a:gd name="connsiteY53" fmla="*/ 912428 h 1015121"/>
                <a:gd name="connsiteX54" fmla="*/ 585728 w 654972"/>
                <a:gd name="connsiteY54" fmla="*/ 929835 h 1015121"/>
                <a:gd name="connsiteX55" fmla="*/ 550840 w 654972"/>
                <a:gd name="connsiteY55" fmla="*/ 974619 h 1015121"/>
                <a:gd name="connsiteX56" fmla="*/ 544531 w 654972"/>
                <a:gd name="connsiteY56" fmla="*/ 992988 h 1015121"/>
                <a:gd name="connsiteX57" fmla="*/ 544531 w 654972"/>
                <a:gd name="connsiteY57" fmla="*/ 1018003 h 1015121"/>
                <a:gd name="connsiteX58" fmla="*/ 574302 w 654972"/>
                <a:gd name="connsiteY58" fmla="*/ 1047860 h 1015121"/>
                <a:gd name="connsiteX59" fmla="*/ 604074 w 654972"/>
                <a:gd name="connsiteY59" fmla="*/ 1018003 h 1015121"/>
                <a:gd name="connsiteX60" fmla="*/ 604074 w 654972"/>
                <a:gd name="connsiteY60" fmla="*/ 1003279 h 1015121"/>
                <a:gd name="connsiteX61" fmla="*/ 632624 w 654972"/>
                <a:gd name="connsiteY61" fmla="*/ 966629 h 1015121"/>
                <a:gd name="connsiteX62" fmla="*/ 650999 w 654972"/>
                <a:gd name="connsiteY62" fmla="*/ 935286 h 1015121"/>
                <a:gd name="connsiteX63" fmla="*/ 707808 w 654972"/>
                <a:gd name="connsiteY63" fmla="*/ 667771 h 1015121"/>
                <a:gd name="connsiteX64" fmla="*/ 707808 w 654972"/>
                <a:gd name="connsiteY64" fmla="*/ 492657 h 1015121"/>
                <a:gd name="connsiteX65" fmla="*/ 613202 w 654972"/>
                <a:gd name="connsiteY65" fmla="*/ 400259 h 10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654972" h="1015121">
                  <a:moveTo>
                    <a:pt x="613202" y="400259"/>
                  </a:moveTo>
                  <a:cubicBezTo>
                    <a:pt x="598912" y="400239"/>
                    <a:pt x="584798" y="403417"/>
                    <a:pt x="571888" y="409560"/>
                  </a:cubicBezTo>
                  <a:cubicBezTo>
                    <a:pt x="557334" y="373514"/>
                    <a:pt x="522340" y="350006"/>
                    <a:pt x="483562" y="350226"/>
                  </a:cubicBezTo>
                  <a:cubicBezTo>
                    <a:pt x="469272" y="350206"/>
                    <a:pt x="455158" y="353384"/>
                    <a:pt x="442248" y="359527"/>
                  </a:cubicBezTo>
                  <a:cubicBezTo>
                    <a:pt x="427681" y="323479"/>
                    <a:pt x="392678" y="299972"/>
                    <a:pt x="353894" y="300193"/>
                  </a:cubicBezTo>
                  <a:cubicBezTo>
                    <a:pt x="341911" y="300181"/>
                    <a:pt x="330031" y="302406"/>
                    <a:pt x="318860" y="306753"/>
                  </a:cubicBezTo>
                  <a:lnTo>
                    <a:pt x="318860" y="92391"/>
                  </a:lnTo>
                  <a:cubicBezTo>
                    <a:pt x="317472" y="39992"/>
                    <a:pt x="273991" y="-1357"/>
                    <a:pt x="221742" y="34"/>
                  </a:cubicBezTo>
                  <a:cubicBezTo>
                    <a:pt x="171443" y="1373"/>
                    <a:pt x="130983" y="41949"/>
                    <a:pt x="129648" y="92391"/>
                  </a:cubicBezTo>
                  <a:lnTo>
                    <a:pt x="129648" y="400899"/>
                  </a:lnTo>
                  <a:cubicBezTo>
                    <a:pt x="112561" y="386066"/>
                    <a:pt x="91206" y="377079"/>
                    <a:pt x="68681" y="375241"/>
                  </a:cubicBezTo>
                  <a:cubicBezTo>
                    <a:pt x="9" y="375241"/>
                    <a:pt x="9" y="442359"/>
                    <a:pt x="9" y="467639"/>
                  </a:cubicBezTo>
                  <a:lnTo>
                    <a:pt x="9" y="667771"/>
                  </a:lnTo>
                  <a:cubicBezTo>
                    <a:pt x="-443" y="739536"/>
                    <a:pt x="16943" y="810282"/>
                    <a:pt x="50597" y="873617"/>
                  </a:cubicBezTo>
                  <a:cubicBezTo>
                    <a:pt x="54786" y="881103"/>
                    <a:pt x="59662" y="888179"/>
                    <a:pt x="65163" y="894756"/>
                  </a:cubicBezTo>
                  <a:lnTo>
                    <a:pt x="155583" y="1003775"/>
                  </a:lnTo>
                  <a:lnTo>
                    <a:pt x="155583" y="1018003"/>
                  </a:lnTo>
                  <a:cubicBezTo>
                    <a:pt x="155583" y="1034493"/>
                    <a:pt x="168912" y="1047860"/>
                    <a:pt x="185354" y="1047860"/>
                  </a:cubicBezTo>
                  <a:cubicBezTo>
                    <a:pt x="201797" y="1047860"/>
                    <a:pt x="215126" y="1034493"/>
                    <a:pt x="215126" y="1018003"/>
                  </a:cubicBezTo>
                  <a:lnTo>
                    <a:pt x="215126" y="992987"/>
                  </a:lnTo>
                  <a:cubicBezTo>
                    <a:pt x="215122" y="986009"/>
                    <a:pt x="212684" y="979254"/>
                    <a:pt x="208235" y="973889"/>
                  </a:cubicBezTo>
                  <a:lnTo>
                    <a:pt x="111013" y="856650"/>
                  </a:lnTo>
                  <a:cubicBezTo>
                    <a:pt x="107881" y="852951"/>
                    <a:pt x="105097" y="848968"/>
                    <a:pt x="102698" y="844754"/>
                  </a:cubicBezTo>
                  <a:cubicBezTo>
                    <a:pt x="73890" y="790266"/>
                    <a:pt x="59063" y="729443"/>
                    <a:pt x="59553" y="667772"/>
                  </a:cubicBezTo>
                  <a:lnTo>
                    <a:pt x="59553" y="467640"/>
                  </a:lnTo>
                  <a:cubicBezTo>
                    <a:pt x="58487" y="456890"/>
                    <a:pt x="59575" y="446036"/>
                    <a:pt x="62751" y="435714"/>
                  </a:cubicBezTo>
                  <a:cubicBezTo>
                    <a:pt x="64659" y="435071"/>
                    <a:pt x="66674" y="434813"/>
                    <a:pt x="68682" y="434955"/>
                  </a:cubicBezTo>
                  <a:cubicBezTo>
                    <a:pt x="97369" y="445755"/>
                    <a:pt x="119734" y="468858"/>
                    <a:pt x="129649" y="497934"/>
                  </a:cubicBezTo>
                  <a:lnTo>
                    <a:pt x="129649" y="653952"/>
                  </a:lnTo>
                  <a:cubicBezTo>
                    <a:pt x="129649" y="670441"/>
                    <a:pt x="142978" y="683808"/>
                    <a:pt x="159421" y="683808"/>
                  </a:cubicBezTo>
                  <a:cubicBezTo>
                    <a:pt x="175863" y="683808"/>
                    <a:pt x="189192" y="670441"/>
                    <a:pt x="189192" y="653952"/>
                  </a:cubicBezTo>
                  <a:lnTo>
                    <a:pt x="189192" y="92391"/>
                  </a:lnTo>
                  <a:cubicBezTo>
                    <a:pt x="190607" y="72971"/>
                    <a:pt x="207452" y="58378"/>
                    <a:pt x="226817" y="59797"/>
                  </a:cubicBezTo>
                  <a:cubicBezTo>
                    <a:pt x="244213" y="61072"/>
                    <a:pt x="258047" y="74945"/>
                    <a:pt x="259318" y="92391"/>
                  </a:cubicBezTo>
                  <a:lnTo>
                    <a:pt x="259318" y="445917"/>
                  </a:lnTo>
                  <a:cubicBezTo>
                    <a:pt x="259318" y="462406"/>
                    <a:pt x="272647" y="475774"/>
                    <a:pt x="289090" y="475774"/>
                  </a:cubicBezTo>
                  <a:cubicBezTo>
                    <a:pt x="305532" y="475774"/>
                    <a:pt x="318861" y="462406"/>
                    <a:pt x="318861" y="445917"/>
                  </a:cubicBezTo>
                  <a:lnTo>
                    <a:pt x="318861" y="392590"/>
                  </a:lnTo>
                  <a:cubicBezTo>
                    <a:pt x="320267" y="373178"/>
                    <a:pt x="337098" y="358584"/>
                    <a:pt x="356454" y="359994"/>
                  </a:cubicBezTo>
                  <a:cubicBezTo>
                    <a:pt x="373855" y="361261"/>
                    <a:pt x="387694" y="375139"/>
                    <a:pt x="388957" y="392590"/>
                  </a:cubicBezTo>
                  <a:lnTo>
                    <a:pt x="388957" y="471927"/>
                  </a:lnTo>
                  <a:cubicBezTo>
                    <a:pt x="388957" y="488417"/>
                    <a:pt x="402286" y="501784"/>
                    <a:pt x="418729" y="501784"/>
                  </a:cubicBezTo>
                  <a:cubicBezTo>
                    <a:pt x="435171" y="501784"/>
                    <a:pt x="448500" y="488417"/>
                    <a:pt x="448500" y="471927"/>
                  </a:cubicBezTo>
                  <a:lnTo>
                    <a:pt x="448500" y="442625"/>
                  </a:lnTo>
                  <a:cubicBezTo>
                    <a:pt x="449908" y="423213"/>
                    <a:pt x="466741" y="408621"/>
                    <a:pt x="486098" y="410033"/>
                  </a:cubicBezTo>
                  <a:cubicBezTo>
                    <a:pt x="503496" y="411302"/>
                    <a:pt x="517332" y="425178"/>
                    <a:pt x="518597" y="442625"/>
                  </a:cubicBezTo>
                  <a:lnTo>
                    <a:pt x="518597" y="523943"/>
                  </a:lnTo>
                  <a:cubicBezTo>
                    <a:pt x="518597" y="540432"/>
                    <a:pt x="531926" y="553799"/>
                    <a:pt x="548369" y="553799"/>
                  </a:cubicBezTo>
                  <a:cubicBezTo>
                    <a:pt x="564811" y="553799"/>
                    <a:pt x="578140" y="540432"/>
                    <a:pt x="578140" y="523943"/>
                  </a:cubicBezTo>
                  <a:lnTo>
                    <a:pt x="578140" y="492658"/>
                  </a:lnTo>
                  <a:cubicBezTo>
                    <a:pt x="579557" y="473238"/>
                    <a:pt x="596404" y="458647"/>
                    <a:pt x="615769" y="460069"/>
                  </a:cubicBezTo>
                  <a:cubicBezTo>
                    <a:pt x="633162" y="461345"/>
                    <a:pt x="646993" y="475215"/>
                    <a:pt x="648265" y="492658"/>
                  </a:cubicBezTo>
                  <a:lnTo>
                    <a:pt x="648266" y="667774"/>
                  </a:lnTo>
                  <a:cubicBezTo>
                    <a:pt x="647306" y="752008"/>
                    <a:pt x="629531" y="835195"/>
                    <a:pt x="595991" y="912428"/>
                  </a:cubicBezTo>
                  <a:cubicBezTo>
                    <a:pt x="593367" y="918667"/>
                    <a:pt x="589914" y="924522"/>
                    <a:pt x="585728" y="929835"/>
                  </a:cubicBezTo>
                  <a:lnTo>
                    <a:pt x="550840" y="974619"/>
                  </a:lnTo>
                  <a:cubicBezTo>
                    <a:pt x="546749" y="979863"/>
                    <a:pt x="544528" y="986330"/>
                    <a:pt x="544531" y="992988"/>
                  </a:cubicBezTo>
                  <a:lnTo>
                    <a:pt x="544531" y="1018003"/>
                  </a:lnTo>
                  <a:cubicBezTo>
                    <a:pt x="544531" y="1034493"/>
                    <a:pt x="557860" y="1047860"/>
                    <a:pt x="574302" y="1047860"/>
                  </a:cubicBezTo>
                  <a:cubicBezTo>
                    <a:pt x="590745" y="1047860"/>
                    <a:pt x="604074" y="1034493"/>
                    <a:pt x="604074" y="1018003"/>
                  </a:cubicBezTo>
                  <a:lnTo>
                    <a:pt x="604074" y="1003279"/>
                  </a:lnTo>
                  <a:lnTo>
                    <a:pt x="632624" y="966629"/>
                  </a:lnTo>
                  <a:cubicBezTo>
                    <a:pt x="640135" y="957063"/>
                    <a:pt x="646316" y="946519"/>
                    <a:pt x="650999" y="935286"/>
                  </a:cubicBezTo>
                  <a:cubicBezTo>
                    <a:pt x="687570" y="850817"/>
                    <a:pt x="706887" y="759854"/>
                    <a:pt x="707808" y="667771"/>
                  </a:cubicBezTo>
                  <a:lnTo>
                    <a:pt x="707808" y="492657"/>
                  </a:lnTo>
                  <a:cubicBezTo>
                    <a:pt x="707053" y="440974"/>
                    <a:pt x="664739" y="399649"/>
                    <a:pt x="613202" y="400259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8" name="Graphic 57">
            <a:extLst>
              <a:ext uri="{FF2B5EF4-FFF2-40B4-BE49-F238E27FC236}">
                <a16:creationId xmlns:a16="http://schemas.microsoft.com/office/drawing/2014/main" id="{531F5865-3EBE-DA40-9323-61D96E11B3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453" y="6401669"/>
            <a:ext cx="279030" cy="27903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54F7A910-199C-8C46-8554-E0BCBB5528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3749" y="6380337"/>
            <a:ext cx="321661" cy="39671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EF74E4F0-FA2B-2D44-A86E-FEB1A9C57609}"/>
              </a:ext>
            </a:extLst>
          </p:cNvPr>
          <p:cNvGrpSpPr/>
          <p:nvPr/>
        </p:nvGrpSpPr>
        <p:grpSpPr>
          <a:xfrm>
            <a:off x="1624650" y="6408689"/>
            <a:ext cx="373738" cy="219650"/>
            <a:chOff x="1576773" y="6024452"/>
            <a:chExt cx="965813" cy="567621"/>
          </a:xfrm>
        </p:grpSpPr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7184311-CDEE-A74E-9BE5-7F933860A9CC}"/>
                </a:ext>
              </a:extLst>
            </p:cNvPr>
            <p:cNvSpPr/>
            <p:nvPr/>
          </p:nvSpPr>
          <p:spPr>
            <a:xfrm>
              <a:off x="1631703" y="6340560"/>
              <a:ext cx="71850" cy="166310"/>
            </a:xfrm>
            <a:custGeom>
              <a:avLst/>
              <a:gdLst>
                <a:gd name="connsiteX0" fmla="*/ 60303 w 57150"/>
                <a:gd name="connsiteY0" fmla="*/ 139389 h 132283"/>
                <a:gd name="connsiteX1" fmla="*/ 0 w 57150"/>
                <a:gd name="connsiteY1" fmla="*/ 0 h 13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132283">
                  <a:moveTo>
                    <a:pt x="60303" y="139389"/>
                  </a:moveTo>
                  <a:lnTo>
                    <a:pt x="0" y="0"/>
                  </a:lnTo>
                </a:path>
              </a:pathLst>
            </a:custGeom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A718841A-D929-894A-961E-B4FEFA2F4555}"/>
                </a:ext>
              </a:extLst>
            </p:cNvPr>
            <p:cNvSpPr/>
            <p:nvPr/>
          </p:nvSpPr>
          <p:spPr>
            <a:xfrm>
              <a:off x="1576773" y="6244782"/>
              <a:ext cx="718504" cy="332619"/>
            </a:xfrm>
            <a:custGeom>
              <a:avLst/>
              <a:gdLst>
                <a:gd name="connsiteX0" fmla="*/ 334575 w 571500"/>
                <a:gd name="connsiteY0" fmla="*/ 271677 h 264566"/>
                <a:gd name="connsiteX1" fmla="*/ 56960 w 571500"/>
                <a:gd name="connsiteY1" fmla="*/ 243331 h 264566"/>
                <a:gd name="connsiteX2" fmla="*/ 0 w 571500"/>
                <a:gd name="connsiteY2" fmla="*/ 103451 h 264566"/>
                <a:gd name="connsiteX3" fmla="*/ 193043 w 571500"/>
                <a:gd name="connsiteY3" fmla="*/ 998 h 264566"/>
                <a:gd name="connsiteX4" fmla="*/ 386677 w 571500"/>
                <a:gd name="connsiteY4" fmla="*/ 62840 h 264566"/>
                <a:gd name="connsiteX5" fmla="*/ 562775 w 571500"/>
                <a:gd name="connsiteY5" fmla="*/ 114979 h 264566"/>
                <a:gd name="connsiteX6" fmla="*/ 420443 w 571500"/>
                <a:gd name="connsiteY6" fmla="*/ 183180 h 264566"/>
                <a:gd name="connsiteX7" fmla="*/ 330860 w 571500"/>
                <a:gd name="connsiteY7" fmla="*/ 152991 h 26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0" h="264566">
                  <a:moveTo>
                    <a:pt x="334575" y="271677"/>
                  </a:moveTo>
                  <a:cubicBezTo>
                    <a:pt x="261747" y="257618"/>
                    <a:pt x="143323" y="161448"/>
                    <a:pt x="56960" y="243331"/>
                  </a:cubicBezTo>
                  <a:lnTo>
                    <a:pt x="0" y="103451"/>
                  </a:lnTo>
                  <a:cubicBezTo>
                    <a:pt x="0" y="103451"/>
                    <a:pt x="148028" y="7857"/>
                    <a:pt x="193043" y="998"/>
                  </a:cubicBezTo>
                  <a:cubicBezTo>
                    <a:pt x="238039" y="-5891"/>
                    <a:pt x="317116" y="23769"/>
                    <a:pt x="386677" y="62840"/>
                  </a:cubicBezTo>
                  <a:cubicBezTo>
                    <a:pt x="456257" y="101901"/>
                    <a:pt x="515693" y="75284"/>
                    <a:pt x="562775" y="114979"/>
                  </a:cubicBezTo>
                  <a:cubicBezTo>
                    <a:pt x="609867" y="154673"/>
                    <a:pt x="452638" y="189794"/>
                    <a:pt x="420443" y="183180"/>
                  </a:cubicBezTo>
                  <a:cubicBezTo>
                    <a:pt x="388239" y="176547"/>
                    <a:pt x="360683" y="150270"/>
                    <a:pt x="330860" y="152991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977218AE-495B-794D-B3A9-D5C85C294B40}"/>
                </a:ext>
              </a:extLst>
            </p:cNvPr>
            <p:cNvSpPr/>
            <p:nvPr/>
          </p:nvSpPr>
          <p:spPr>
            <a:xfrm>
              <a:off x="2039633" y="6271332"/>
              <a:ext cx="502953" cy="320741"/>
            </a:xfrm>
            <a:custGeom>
              <a:avLst/>
              <a:gdLst>
                <a:gd name="connsiteX0" fmla="*/ 207978 w 400050"/>
                <a:gd name="connsiteY0" fmla="*/ 108573 h 255117"/>
                <a:gd name="connsiteX1" fmla="*/ 386686 w 400050"/>
                <a:gd name="connsiteY1" fmla="*/ 8227 h 255117"/>
                <a:gd name="connsiteX2" fmla="*/ 404774 w 400050"/>
                <a:gd name="connsiteY2" fmla="*/ 55187 h 255117"/>
                <a:gd name="connsiteX3" fmla="*/ 255241 w 400050"/>
                <a:gd name="connsiteY3" fmla="*/ 171596 h 255117"/>
                <a:gd name="connsiteX4" fmla="*/ 0 w 400050"/>
                <a:gd name="connsiteY4" fmla="*/ 255237 h 25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255117">
                  <a:moveTo>
                    <a:pt x="207978" y="108573"/>
                  </a:moveTo>
                  <a:cubicBezTo>
                    <a:pt x="207978" y="108573"/>
                    <a:pt x="360559" y="-35380"/>
                    <a:pt x="386686" y="8227"/>
                  </a:cubicBezTo>
                  <a:cubicBezTo>
                    <a:pt x="386686" y="8227"/>
                    <a:pt x="394125" y="13839"/>
                    <a:pt x="404774" y="55187"/>
                  </a:cubicBezTo>
                  <a:cubicBezTo>
                    <a:pt x="404774" y="55187"/>
                    <a:pt x="298133" y="126119"/>
                    <a:pt x="255241" y="171596"/>
                  </a:cubicBezTo>
                  <a:cubicBezTo>
                    <a:pt x="164401" y="267899"/>
                    <a:pt x="43739" y="261445"/>
                    <a:pt x="0" y="255237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8A599844-B69F-5E4D-8D48-2D1C1BBA0B73}"/>
                </a:ext>
              </a:extLst>
            </p:cNvPr>
            <p:cNvSpPr/>
            <p:nvPr/>
          </p:nvSpPr>
          <p:spPr>
            <a:xfrm>
              <a:off x="1880065" y="6434302"/>
              <a:ext cx="47900" cy="11880"/>
            </a:xfrm>
            <a:custGeom>
              <a:avLst/>
              <a:gdLst>
                <a:gd name="connsiteX0" fmla="*/ 0 w 38100"/>
                <a:gd name="connsiteY0" fmla="*/ 593 h 0"/>
                <a:gd name="connsiteX1" fmla="*/ 42767 w 38100"/>
                <a:gd name="connsiteY1" fmla="*/ 81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>
                  <a:moveTo>
                    <a:pt x="0" y="593"/>
                  </a:moveTo>
                  <a:cubicBezTo>
                    <a:pt x="24698" y="-862"/>
                    <a:pt x="42767" y="819"/>
                    <a:pt x="42767" y="819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0D77B7D-88CC-9E4C-A3BA-8F0D6DA55F2B}"/>
                </a:ext>
              </a:extLst>
            </p:cNvPr>
            <p:cNvSpPr/>
            <p:nvPr/>
          </p:nvSpPr>
          <p:spPr>
            <a:xfrm>
              <a:off x="2211379" y="6024452"/>
              <a:ext cx="215551" cy="213826"/>
            </a:xfrm>
            <a:custGeom>
              <a:avLst/>
              <a:gdLst>
                <a:gd name="connsiteX0" fmla="*/ 177965 w 171450"/>
                <a:gd name="connsiteY0" fmla="*/ 0 h 170078"/>
                <a:gd name="connsiteX1" fmla="*/ 0 w 171450"/>
                <a:gd name="connsiteY1" fmla="*/ 174378 h 170078"/>
                <a:gd name="connsiteX2" fmla="*/ 177965 w 171450"/>
                <a:gd name="connsiteY2" fmla="*/ 0 h 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170078">
                  <a:moveTo>
                    <a:pt x="177965" y="0"/>
                  </a:moveTo>
                  <a:cubicBezTo>
                    <a:pt x="16383" y="13002"/>
                    <a:pt x="0" y="174378"/>
                    <a:pt x="0" y="174378"/>
                  </a:cubicBezTo>
                  <a:cubicBezTo>
                    <a:pt x="180146" y="204699"/>
                    <a:pt x="177965" y="0"/>
                    <a:pt x="177965" y="0"/>
                  </a:cubicBezTo>
                  <a:close/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913420B7-9458-A74B-ADDA-EFACB751488E}"/>
                </a:ext>
              </a:extLst>
            </p:cNvPr>
            <p:cNvSpPr/>
            <p:nvPr/>
          </p:nvSpPr>
          <p:spPr>
            <a:xfrm>
              <a:off x="1992488" y="6083647"/>
              <a:ext cx="155676" cy="154430"/>
            </a:xfrm>
            <a:custGeom>
              <a:avLst/>
              <a:gdLst>
                <a:gd name="connsiteX0" fmla="*/ 0 w 123825"/>
                <a:gd name="connsiteY0" fmla="*/ 0 h 122834"/>
                <a:gd name="connsiteX1" fmla="*/ 132998 w 123825"/>
                <a:gd name="connsiteY1" fmla="*/ 128107 h 122834"/>
                <a:gd name="connsiteX2" fmla="*/ 0 w 123825"/>
                <a:gd name="connsiteY2" fmla="*/ 0 h 12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22834">
                  <a:moveTo>
                    <a:pt x="0" y="0"/>
                  </a:moveTo>
                  <a:cubicBezTo>
                    <a:pt x="118710" y="9553"/>
                    <a:pt x="132998" y="128107"/>
                    <a:pt x="132998" y="128107"/>
                  </a:cubicBezTo>
                  <a:cubicBezTo>
                    <a:pt x="638" y="150387"/>
                    <a:pt x="0" y="0"/>
                    <a:pt x="0" y="0"/>
                  </a:cubicBezTo>
                  <a:close/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aphic 69">
            <a:extLst>
              <a:ext uri="{FF2B5EF4-FFF2-40B4-BE49-F238E27FC236}">
                <a16:creationId xmlns:a16="http://schemas.microsoft.com/office/drawing/2014/main" id="{F0ED7DAB-31AD-DE43-8532-6891C2911FD2}"/>
              </a:ext>
            </a:extLst>
          </p:cNvPr>
          <p:cNvGrpSpPr/>
          <p:nvPr/>
        </p:nvGrpSpPr>
        <p:grpSpPr>
          <a:xfrm>
            <a:off x="2072957" y="6360027"/>
            <a:ext cx="307664" cy="384580"/>
            <a:chOff x="4201292" y="3492920"/>
            <a:chExt cx="1161008" cy="1451260"/>
          </a:xfrm>
          <a:solidFill>
            <a:schemeClr val="bg1"/>
          </a:solidFill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C388B84A-8C7D-5D4A-83FC-4253DD8F2BB4}"/>
                </a:ext>
              </a:extLst>
            </p:cNvPr>
            <p:cNvSpPr/>
            <p:nvPr/>
          </p:nvSpPr>
          <p:spPr>
            <a:xfrm>
              <a:off x="4285008" y="3492601"/>
              <a:ext cx="979601" cy="1161008"/>
            </a:xfrm>
            <a:custGeom>
              <a:avLst/>
              <a:gdLst>
                <a:gd name="connsiteX0" fmla="*/ 990434 w 979600"/>
                <a:gd name="connsiteY0" fmla="*/ 691105 h 1161008"/>
                <a:gd name="connsiteX1" fmla="*/ 851917 w 979600"/>
                <a:gd name="connsiteY1" fmla="*/ 302406 h 1161008"/>
                <a:gd name="connsiteX2" fmla="*/ 851864 w 979600"/>
                <a:gd name="connsiteY2" fmla="*/ 302450 h 1161008"/>
                <a:gd name="connsiteX3" fmla="*/ 436450 w 979600"/>
                <a:gd name="connsiteY3" fmla="*/ 0 h 1161008"/>
                <a:gd name="connsiteX4" fmla="*/ 0 w 979600"/>
                <a:gd name="connsiteY4" fmla="*/ 436450 h 1161008"/>
                <a:gd name="connsiteX5" fmla="*/ 218761 w 979600"/>
                <a:gd name="connsiteY5" fmla="*/ 814810 h 1161008"/>
                <a:gd name="connsiteX6" fmla="*/ 218761 w 979600"/>
                <a:gd name="connsiteY6" fmla="*/ 1161645 h 1161008"/>
                <a:gd name="connsiteX7" fmla="*/ 654139 w 979600"/>
                <a:gd name="connsiteY7" fmla="*/ 1161645 h 1161008"/>
                <a:gd name="connsiteX8" fmla="*/ 654139 w 979600"/>
                <a:gd name="connsiteY8" fmla="*/ 1058292 h 1161008"/>
                <a:gd name="connsiteX9" fmla="*/ 681864 w 979600"/>
                <a:gd name="connsiteY9" fmla="*/ 1060559 h 1161008"/>
                <a:gd name="connsiteX10" fmla="*/ 733487 w 979600"/>
                <a:gd name="connsiteY10" fmla="*/ 1060559 h 1161008"/>
                <a:gd name="connsiteX11" fmla="*/ 896754 w 979600"/>
                <a:gd name="connsiteY11" fmla="*/ 897292 h 1161008"/>
                <a:gd name="connsiteX12" fmla="*/ 896754 w 979600"/>
                <a:gd name="connsiteY12" fmla="*/ 763787 h 1161008"/>
                <a:gd name="connsiteX13" fmla="*/ 939165 w 979600"/>
                <a:gd name="connsiteY13" fmla="*/ 763787 h 1161008"/>
                <a:gd name="connsiteX14" fmla="*/ 983631 w 979600"/>
                <a:gd name="connsiteY14" fmla="*/ 740739 h 1161008"/>
                <a:gd name="connsiteX15" fmla="*/ 990434 w 979600"/>
                <a:gd name="connsiteY15" fmla="*/ 691105 h 1161008"/>
                <a:gd name="connsiteX16" fmla="*/ 953975 w 979600"/>
                <a:gd name="connsiteY16" fmla="*/ 719840 h 1161008"/>
                <a:gd name="connsiteX17" fmla="*/ 939165 w 979600"/>
                <a:gd name="connsiteY17" fmla="*/ 727511 h 1161008"/>
                <a:gd name="connsiteX18" fmla="*/ 860472 w 979600"/>
                <a:gd name="connsiteY18" fmla="*/ 727511 h 1161008"/>
                <a:gd name="connsiteX19" fmla="*/ 860472 w 979600"/>
                <a:gd name="connsiteY19" fmla="*/ 897298 h 1161008"/>
                <a:gd name="connsiteX20" fmla="*/ 733487 w 979600"/>
                <a:gd name="connsiteY20" fmla="*/ 1024283 h 1161008"/>
                <a:gd name="connsiteX21" fmla="*/ 681864 w 979600"/>
                <a:gd name="connsiteY21" fmla="*/ 1024283 h 1161008"/>
                <a:gd name="connsiteX22" fmla="*/ 641455 w 979600"/>
                <a:gd name="connsiteY22" fmla="*/ 1018064 h 1161008"/>
                <a:gd name="connsiteX23" fmla="*/ 617858 w 979600"/>
                <a:gd name="connsiteY23" fmla="*/ 1010607 h 1161008"/>
                <a:gd name="connsiteX24" fmla="*/ 617858 w 979600"/>
                <a:gd name="connsiteY24" fmla="*/ 1125369 h 1161008"/>
                <a:gd name="connsiteX25" fmla="*/ 255043 w 979600"/>
                <a:gd name="connsiteY25" fmla="*/ 1125369 h 1161008"/>
                <a:gd name="connsiteX26" fmla="*/ 255043 w 979600"/>
                <a:gd name="connsiteY26" fmla="*/ 793393 h 1161008"/>
                <a:gd name="connsiteX27" fmla="*/ 245564 w 979600"/>
                <a:gd name="connsiteY27" fmla="*/ 788237 h 1161008"/>
                <a:gd name="connsiteX28" fmla="*/ 36282 w 979600"/>
                <a:gd name="connsiteY28" fmla="*/ 436450 h 1161008"/>
                <a:gd name="connsiteX29" fmla="*/ 436450 w 979600"/>
                <a:gd name="connsiteY29" fmla="*/ 36282 h 1161008"/>
                <a:gd name="connsiteX30" fmla="*/ 817707 w 979600"/>
                <a:gd name="connsiteY30" fmla="*/ 314726 h 1161008"/>
                <a:gd name="connsiteX31" fmla="*/ 824298 w 979600"/>
                <a:gd name="connsiteY31" fmla="*/ 333008 h 1161008"/>
                <a:gd name="connsiteX32" fmla="*/ 956243 w 979600"/>
                <a:gd name="connsiteY32" fmla="*/ 703273 h 1161008"/>
                <a:gd name="connsiteX33" fmla="*/ 953975 w 979600"/>
                <a:gd name="connsiteY33" fmla="*/ 719840 h 116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79600" h="1161008">
                  <a:moveTo>
                    <a:pt x="990434" y="691105"/>
                  </a:moveTo>
                  <a:cubicBezTo>
                    <a:pt x="990434" y="691105"/>
                    <a:pt x="852496" y="304023"/>
                    <a:pt x="851917" y="302406"/>
                  </a:cubicBezTo>
                  <a:cubicBezTo>
                    <a:pt x="851917" y="302406"/>
                    <a:pt x="919005" y="489013"/>
                    <a:pt x="851864" y="302450"/>
                  </a:cubicBezTo>
                  <a:cubicBezTo>
                    <a:pt x="784724" y="115887"/>
                    <a:pt x="625546" y="0"/>
                    <a:pt x="436450" y="0"/>
                  </a:cubicBezTo>
                  <a:cubicBezTo>
                    <a:pt x="195793" y="0"/>
                    <a:pt x="0" y="195793"/>
                    <a:pt x="0" y="436450"/>
                  </a:cubicBezTo>
                  <a:cubicBezTo>
                    <a:pt x="0" y="592923"/>
                    <a:pt x="83547" y="736897"/>
                    <a:pt x="218761" y="814810"/>
                  </a:cubicBezTo>
                  <a:lnTo>
                    <a:pt x="218761" y="1161645"/>
                  </a:lnTo>
                  <a:lnTo>
                    <a:pt x="654139" y="1161645"/>
                  </a:lnTo>
                  <a:lnTo>
                    <a:pt x="654139" y="1058292"/>
                  </a:lnTo>
                  <a:cubicBezTo>
                    <a:pt x="663280" y="1059797"/>
                    <a:pt x="672545" y="1060559"/>
                    <a:pt x="681864" y="1060559"/>
                  </a:cubicBezTo>
                  <a:lnTo>
                    <a:pt x="733487" y="1060559"/>
                  </a:lnTo>
                  <a:cubicBezTo>
                    <a:pt x="823518" y="1060559"/>
                    <a:pt x="896754" y="987323"/>
                    <a:pt x="896754" y="897292"/>
                  </a:cubicBezTo>
                  <a:lnTo>
                    <a:pt x="896754" y="763787"/>
                  </a:lnTo>
                  <a:lnTo>
                    <a:pt x="939165" y="763787"/>
                  </a:lnTo>
                  <a:cubicBezTo>
                    <a:pt x="956827" y="763787"/>
                    <a:pt x="973444" y="755178"/>
                    <a:pt x="983631" y="740739"/>
                  </a:cubicBezTo>
                  <a:cubicBezTo>
                    <a:pt x="993819" y="726301"/>
                    <a:pt x="996350" y="707740"/>
                    <a:pt x="990434" y="691105"/>
                  </a:cubicBezTo>
                  <a:close/>
                  <a:moveTo>
                    <a:pt x="953975" y="719840"/>
                  </a:moveTo>
                  <a:cubicBezTo>
                    <a:pt x="950537" y="724712"/>
                    <a:pt x="945135" y="727511"/>
                    <a:pt x="939165" y="727511"/>
                  </a:cubicBezTo>
                  <a:lnTo>
                    <a:pt x="860472" y="727511"/>
                  </a:lnTo>
                  <a:lnTo>
                    <a:pt x="860472" y="897298"/>
                  </a:lnTo>
                  <a:cubicBezTo>
                    <a:pt x="860472" y="967310"/>
                    <a:pt x="803499" y="1024283"/>
                    <a:pt x="733487" y="1024283"/>
                  </a:cubicBezTo>
                  <a:lnTo>
                    <a:pt x="681864" y="1024283"/>
                  </a:lnTo>
                  <a:cubicBezTo>
                    <a:pt x="668135" y="1024283"/>
                    <a:pt x="654546" y="1022193"/>
                    <a:pt x="641455" y="1018064"/>
                  </a:cubicBezTo>
                  <a:lnTo>
                    <a:pt x="617858" y="1010607"/>
                  </a:lnTo>
                  <a:lnTo>
                    <a:pt x="617858" y="1125369"/>
                  </a:lnTo>
                  <a:lnTo>
                    <a:pt x="255043" y="1125369"/>
                  </a:lnTo>
                  <a:lnTo>
                    <a:pt x="255043" y="793393"/>
                  </a:lnTo>
                  <a:lnTo>
                    <a:pt x="245564" y="788237"/>
                  </a:lnTo>
                  <a:cubicBezTo>
                    <a:pt x="116471" y="718049"/>
                    <a:pt x="36282" y="583252"/>
                    <a:pt x="36282" y="436450"/>
                  </a:cubicBezTo>
                  <a:cubicBezTo>
                    <a:pt x="36282" y="215793"/>
                    <a:pt x="215793" y="36282"/>
                    <a:pt x="436450" y="36282"/>
                  </a:cubicBezTo>
                  <a:cubicBezTo>
                    <a:pt x="612454" y="36282"/>
                    <a:pt x="754976" y="140379"/>
                    <a:pt x="817707" y="314726"/>
                  </a:cubicBezTo>
                  <a:cubicBezTo>
                    <a:pt x="820064" y="321264"/>
                    <a:pt x="822260" y="327339"/>
                    <a:pt x="824298" y="333008"/>
                  </a:cubicBezTo>
                  <a:lnTo>
                    <a:pt x="956243" y="703273"/>
                  </a:lnTo>
                  <a:cubicBezTo>
                    <a:pt x="958262" y="708908"/>
                    <a:pt x="957429" y="714951"/>
                    <a:pt x="953975" y="719840"/>
                  </a:cubicBezTo>
                  <a:close/>
                </a:path>
              </a:pathLst>
            </a:custGeom>
            <a:grpFill/>
            <a:ln w="180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CA39AC4-3D55-FE41-9BFD-67F34D22CE54}"/>
                </a:ext>
              </a:extLst>
            </p:cNvPr>
            <p:cNvSpPr/>
            <p:nvPr/>
          </p:nvSpPr>
          <p:spPr>
            <a:xfrm>
              <a:off x="4565752" y="3818790"/>
              <a:ext cx="380956" cy="362815"/>
            </a:xfrm>
            <a:custGeom>
              <a:avLst/>
              <a:gdLst>
                <a:gd name="connsiteX0" fmla="*/ 286959 w 380955"/>
                <a:gd name="connsiteY0" fmla="*/ 36282 h 362815"/>
                <a:gd name="connsiteX1" fmla="*/ 359524 w 380955"/>
                <a:gd name="connsiteY1" fmla="*/ 108846 h 362815"/>
                <a:gd name="connsiteX2" fmla="*/ 201569 w 380955"/>
                <a:gd name="connsiteY2" fmla="*/ 309260 h 362815"/>
                <a:gd name="connsiteX3" fmla="*/ 200738 w 380955"/>
                <a:gd name="connsiteY3" fmla="*/ 309995 h 362815"/>
                <a:gd name="connsiteX4" fmla="*/ 199953 w 380955"/>
                <a:gd name="connsiteY4" fmla="*/ 310780 h 362815"/>
                <a:gd name="connsiteX5" fmla="*/ 197903 w 380955"/>
                <a:gd name="connsiteY5" fmla="*/ 312834 h 362815"/>
                <a:gd name="connsiteX6" fmla="*/ 195851 w 380955"/>
                <a:gd name="connsiteY6" fmla="*/ 310782 h 362815"/>
                <a:gd name="connsiteX7" fmla="*/ 195066 w 380955"/>
                <a:gd name="connsiteY7" fmla="*/ 309996 h 362815"/>
                <a:gd name="connsiteX8" fmla="*/ 194235 w 380955"/>
                <a:gd name="connsiteY8" fmla="*/ 309262 h 362815"/>
                <a:gd name="connsiteX9" fmla="*/ 36280 w 380955"/>
                <a:gd name="connsiteY9" fmla="*/ 108848 h 362815"/>
                <a:gd name="connsiteX10" fmla="*/ 108845 w 380955"/>
                <a:gd name="connsiteY10" fmla="*/ 36283 h 362815"/>
                <a:gd name="connsiteX11" fmla="*/ 170204 w 380955"/>
                <a:gd name="connsiteY11" fmla="*/ 64998 h 362815"/>
                <a:gd name="connsiteX12" fmla="*/ 197903 w 380955"/>
                <a:gd name="connsiteY12" fmla="*/ 97728 h 362815"/>
                <a:gd name="connsiteX13" fmla="*/ 225600 w 380955"/>
                <a:gd name="connsiteY13" fmla="*/ 64997 h 362815"/>
                <a:gd name="connsiteX14" fmla="*/ 286959 w 380955"/>
                <a:gd name="connsiteY14" fmla="*/ 36282 h 362815"/>
                <a:gd name="connsiteX15" fmla="*/ 286959 w 380955"/>
                <a:gd name="connsiteY15" fmla="*/ 0 h 362815"/>
                <a:gd name="connsiteX16" fmla="*/ 197903 w 380955"/>
                <a:gd name="connsiteY16" fmla="*/ 41560 h 362815"/>
                <a:gd name="connsiteX17" fmla="*/ 108846 w 380955"/>
                <a:gd name="connsiteY17" fmla="*/ 0 h 362815"/>
                <a:gd name="connsiteX18" fmla="*/ 0 w 380955"/>
                <a:gd name="connsiteY18" fmla="*/ 108846 h 362815"/>
                <a:gd name="connsiteX19" fmla="*/ 170197 w 380955"/>
                <a:gd name="connsiteY19" fmla="*/ 336435 h 362815"/>
                <a:gd name="connsiteX20" fmla="*/ 197903 w 380955"/>
                <a:gd name="connsiteY20" fmla="*/ 364143 h 362815"/>
                <a:gd name="connsiteX21" fmla="*/ 225609 w 380955"/>
                <a:gd name="connsiteY21" fmla="*/ 336437 h 362815"/>
                <a:gd name="connsiteX22" fmla="*/ 395806 w 380955"/>
                <a:gd name="connsiteY22" fmla="*/ 108848 h 362815"/>
                <a:gd name="connsiteX23" fmla="*/ 286959 w 380955"/>
                <a:gd name="connsiteY23" fmla="*/ 0 h 362815"/>
                <a:gd name="connsiteX24" fmla="*/ 286959 w 380955"/>
                <a:gd name="connsiteY24" fmla="*/ 0 h 36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0955" h="362815">
                  <a:moveTo>
                    <a:pt x="286959" y="36282"/>
                  </a:moveTo>
                  <a:cubicBezTo>
                    <a:pt x="328328" y="36282"/>
                    <a:pt x="359524" y="67478"/>
                    <a:pt x="359524" y="108846"/>
                  </a:cubicBezTo>
                  <a:cubicBezTo>
                    <a:pt x="359524" y="166714"/>
                    <a:pt x="302450" y="220022"/>
                    <a:pt x="201569" y="309260"/>
                  </a:cubicBezTo>
                  <a:lnTo>
                    <a:pt x="200738" y="309995"/>
                  </a:lnTo>
                  <a:lnTo>
                    <a:pt x="199953" y="310780"/>
                  </a:lnTo>
                  <a:lnTo>
                    <a:pt x="197903" y="312834"/>
                  </a:lnTo>
                  <a:lnTo>
                    <a:pt x="195851" y="310782"/>
                  </a:lnTo>
                  <a:lnTo>
                    <a:pt x="195066" y="309996"/>
                  </a:lnTo>
                  <a:lnTo>
                    <a:pt x="194235" y="309262"/>
                  </a:lnTo>
                  <a:cubicBezTo>
                    <a:pt x="93356" y="220022"/>
                    <a:pt x="36280" y="166714"/>
                    <a:pt x="36280" y="108848"/>
                  </a:cubicBezTo>
                  <a:cubicBezTo>
                    <a:pt x="36280" y="67480"/>
                    <a:pt x="67476" y="36283"/>
                    <a:pt x="108845" y="36283"/>
                  </a:cubicBezTo>
                  <a:cubicBezTo>
                    <a:pt x="131705" y="36283"/>
                    <a:pt x="155218" y="47286"/>
                    <a:pt x="170204" y="64998"/>
                  </a:cubicBezTo>
                  <a:lnTo>
                    <a:pt x="197903" y="97728"/>
                  </a:lnTo>
                  <a:lnTo>
                    <a:pt x="225600" y="64997"/>
                  </a:lnTo>
                  <a:cubicBezTo>
                    <a:pt x="240586" y="47284"/>
                    <a:pt x="264098" y="36282"/>
                    <a:pt x="286959" y="36282"/>
                  </a:cubicBezTo>
                  <a:moveTo>
                    <a:pt x="286959" y="0"/>
                  </a:moveTo>
                  <a:cubicBezTo>
                    <a:pt x="253316" y="0"/>
                    <a:pt x="219672" y="15831"/>
                    <a:pt x="197903" y="41560"/>
                  </a:cubicBezTo>
                  <a:cubicBezTo>
                    <a:pt x="176134" y="15833"/>
                    <a:pt x="142490" y="0"/>
                    <a:pt x="108846" y="0"/>
                  </a:cubicBezTo>
                  <a:cubicBezTo>
                    <a:pt x="47496" y="0"/>
                    <a:pt x="0" y="47496"/>
                    <a:pt x="0" y="108846"/>
                  </a:cubicBezTo>
                  <a:cubicBezTo>
                    <a:pt x="0" y="184049"/>
                    <a:pt x="67288" y="245399"/>
                    <a:pt x="170197" y="336435"/>
                  </a:cubicBezTo>
                  <a:lnTo>
                    <a:pt x="197903" y="364143"/>
                  </a:lnTo>
                  <a:lnTo>
                    <a:pt x="225609" y="336437"/>
                  </a:lnTo>
                  <a:cubicBezTo>
                    <a:pt x="328518" y="245401"/>
                    <a:pt x="395806" y="184051"/>
                    <a:pt x="395806" y="108848"/>
                  </a:cubicBezTo>
                  <a:cubicBezTo>
                    <a:pt x="395806" y="47498"/>
                    <a:pt x="348310" y="0"/>
                    <a:pt x="286959" y="0"/>
                  </a:cubicBezTo>
                  <a:lnTo>
                    <a:pt x="286959" y="0"/>
                  </a:lnTo>
                  <a:close/>
                </a:path>
              </a:pathLst>
            </a:custGeom>
            <a:grpFill/>
            <a:ln w="180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AC11DB6F-0C1F-F04B-B1E8-46C29C0F1C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405" y="6401669"/>
            <a:ext cx="262739" cy="262739"/>
          </a:xfrm>
          <a:prstGeom prst="rect">
            <a:avLst/>
          </a:prstGeom>
        </p:spPr>
      </p:pic>
      <p:sp>
        <p:nvSpPr>
          <p:cNvPr id="73" name="Graphic 79">
            <a:extLst>
              <a:ext uri="{FF2B5EF4-FFF2-40B4-BE49-F238E27FC236}">
                <a16:creationId xmlns:a16="http://schemas.microsoft.com/office/drawing/2014/main" id="{FE2A07E0-74F7-F744-B762-7777D132A6B9}"/>
              </a:ext>
            </a:extLst>
          </p:cNvPr>
          <p:cNvSpPr/>
          <p:nvPr/>
        </p:nvSpPr>
        <p:spPr>
          <a:xfrm>
            <a:off x="2981311" y="6415426"/>
            <a:ext cx="244468" cy="254199"/>
          </a:xfrm>
          <a:custGeom>
            <a:avLst/>
            <a:gdLst>
              <a:gd name="connsiteX0" fmla="*/ 794385 w 790575"/>
              <a:gd name="connsiteY0" fmla="*/ 428976 h 822045"/>
              <a:gd name="connsiteX1" fmla="*/ 394335 w 790575"/>
              <a:gd name="connsiteY1" fmla="*/ 825825 h 822045"/>
              <a:gd name="connsiteX2" fmla="*/ 381000 w 790575"/>
              <a:gd name="connsiteY2" fmla="*/ 831494 h 822045"/>
              <a:gd name="connsiteX3" fmla="*/ 367665 w 790575"/>
              <a:gd name="connsiteY3" fmla="*/ 825825 h 822045"/>
              <a:gd name="connsiteX4" fmla="*/ 367665 w 790575"/>
              <a:gd name="connsiteY4" fmla="*/ 799368 h 822045"/>
              <a:gd name="connsiteX5" fmla="*/ 754380 w 790575"/>
              <a:gd name="connsiteY5" fmla="*/ 415747 h 822045"/>
              <a:gd name="connsiteX6" fmla="*/ 367665 w 790575"/>
              <a:gd name="connsiteY6" fmla="*/ 32126 h 822045"/>
              <a:gd name="connsiteX7" fmla="*/ 367665 w 790575"/>
              <a:gd name="connsiteY7" fmla="*/ 5669 h 822045"/>
              <a:gd name="connsiteX8" fmla="*/ 394335 w 790575"/>
              <a:gd name="connsiteY8" fmla="*/ 5669 h 822045"/>
              <a:gd name="connsiteX9" fmla="*/ 794385 w 790575"/>
              <a:gd name="connsiteY9" fmla="*/ 402519 h 822045"/>
              <a:gd name="connsiteX10" fmla="*/ 794385 w 790575"/>
              <a:gd name="connsiteY10" fmla="*/ 428976 h 822045"/>
              <a:gd name="connsiteX11" fmla="*/ 432435 w 790575"/>
              <a:gd name="connsiteY11" fmla="*/ 402519 h 822045"/>
              <a:gd name="connsiteX12" fmla="*/ 32385 w 790575"/>
              <a:gd name="connsiteY12" fmla="*/ 5669 h 822045"/>
              <a:gd name="connsiteX13" fmla="*/ 5715 w 790575"/>
              <a:gd name="connsiteY13" fmla="*/ 5669 h 822045"/>
              <a:gd name="connsiteX14" fmla="*/ 5715 w 790575"/>
              <a:gd name="connsiteY14" fmla="*/ 32126 h 822045"/>
              <a:gd name="connsiteX15" fmla="*/ 392430 w 790575"/>
              <a:gd name="connsiteY15" fmla="*/ 415747 h 822045"/>
              <a:gd name="connsiteX16" fmla="*/ 5715 w 790575"/>
              <a:gd name="connsiteY16" fmla="*/ 799368 h 822045"/>
              <a:gd name="connsiteX17" fmla="*/ 5715 w 790575"/>
              <a:gd name="connsiteY17" fmla="*/ 825825 h 822045"/>
              <a:gd name="connsiteX18" fmla="*/ 19050 w 790575"/>
              <a:gd name="connsiteY18" fmla="*/ 831494 h 822045"/>
              <a:gd name="connsiteX19" fmla="*/ 32385 w 790575"/>
              <a:gd name="connsiteY19" fmla="*/ 825825 h 822045"/>
              <a:gd name="connsiteX20" fmla="*/ 432435 w 790575"/>
              <a:gd name="connsiteY20" fmla="*/ 428976 h 822045"/>
              <a:gd name="connsiteX21" fmla="*/ 432435 w 790575"/>
              <a:gd name="connsiteY21" fmla="*/ 402519 h 82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0575" h="822045">
                <a:moveTo>
                  <a:pt x="794385" y="428976"/>
                </a:moveTo>
                <a:lnTo>
                  <a:pt x="394335" y="825825"/>
                </a:lnTo>
                <a:cubicBezTo>
                  <a:pt x="390525" y="829605"/>
                  <a:pt x="385763" y="831494"/>
                  <a:pt x="381000" y="831494"/>
                </a:cubicBezTo>
                <a:cubicBezTo>
                  <a:pt x="376238" y="831494"/>
                  <a:pt x="371475" y="829605"/>
                  <a:pt x="367665" y="825825"/>
                </a:cubicBezTo>
                <a:cubicBezTo>
                  <a:pt x="360045" y="818266"/>
                  <a:pt x="360045" y="806928"/>
                  <a:pt x="367665" y="799368"/>
                </a:cubicBezTo>
                <a:lnTo>
                  <a:pt x="754380" y="415747"/>
                </a:lnTo>
                <a:lnTo>
                  <a:pt x="367665" y="32126"/>
                </a:lnTo>
                <a:cubicBezTo>
                  <a:pt x="360045" y="24567"/>
                  <a:pt x="360045" y="13228"/>
                  <a:pt x="367665" y="5669"/>
                </a:cubicBezTo>
                <a:cubicBezTo>
                  <a:pt x="375285" y="-1890"/>
                  <a:pt x="386715" y="-1890"/>
                  <a:pt x="394335" y="5669"/>
                </a:cubicBezTo>
                <a:lnTo>
                  <a:pt x="794385" y="402519"/>
                </a:lnTo>
                <a:cubicBezTo>
                  <a:pt x="802005" y="410078"/>
                  <a:pt x="802005" y="421416"/>
                  <a:pt x="794385" y="428976"/>
                </a:cubicBezTo>
                <a:close/>
                <a:moveTo>
                  <a:pt x="432435" y="402519"/>
                </a:moveTo>
                <a:lnTo>
                  <a:pt x="32385" y="5669"/>
                </a:lnTo>
                <a:cubicBezTo>
                  <a:pt x="24765" y="-1890"/>
                  <a:pt x="13335" y="-1890"/>
                  <a:pt x="5715" y="5669"/>
                </a:cubicBezTo>
                <a:cubicBezTo>
                  <a:pt x="-1905" y="13228"/>
                  <a:pt x="-1905" y="24567"/>
                  <a:pt x="5715" y="32126"/>
                </a:cubicBezTo>
                <a:lnTo>
                  <a:pt x="392430" y="415747"/>
                </a:lnTo>
                <a:lnTo>
                  <a:pt x="5715" y="799368"/>
                </a:lnTo>
                <a:cubicBezTo>
                  <a:pt x="-1905" y="806928"/>
                  <a:pt x="-1905" y="818266"/>
                  <a:pt x="5715" y="825825"/>
                </a:cubicBezTo>
                <a:cubicBezTo>
                  <a:pt x="9525" y="829605"/>
                  <a:pt x="14287" y="831494"/>
                  <a:pt x="19050" y="831494"/>
                </a:cubicBezTo>
                <a:cubicBezTo>
                  <a:pt x="23812" y="831494"/>
                  <a:pt x="28575" y="829605"/>
                  <a:pt x="32385" y="825825"/>
                </a:cubicBezTo>
                <a:lnTo>
                  <a:pt x="432435" y="428976"/>
                </a:lnTo>
                <a:cubicBezTo>
                  <a:pt x="440055" y="421416"/>
                  <a:pt x="440055" y="410078"/>
                  <a:pt x="432435" y="40251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7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7C4D39D-056F-1241-8C01-E6BD97C63693}"/>
              </a:ext>
            </a:extLst>
          </p:cNvPr>
          <p:cNvSpPr/>
          <p:nvPr/>
        </p:nvSpPr>
        <p:spPr>
          <a:xfrm>
            <a:off x="223844" y="6312706"/>
            <a:ext cx="410888" cy="417110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Placeholder 13" descr="A group of people standing on a stage&#10;&#10;Description automatically generated">
            <a:extLst>
              <a:ext uri="{FF2B5EF4-FFF2-40B4-BE49-F238E27FC236}">
                <a16:creationId xmlns:a16="http://schemas.microsoft.com/office/drawing/2014/main" id="{ACB1AC94-BB2A-DE4D-9108-FD728C1B3AD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5938" y="3792538"/>
            <a:ext cx="3741737" cy="2101850"/>
          </a:xfrm>
        </p:spPr>
      </p:pic>
      <p:pic>
        <p:nvPicPr>
          <p:cNvPr id="16" name="Picture Placeholder 15" descr="A group of people jumping in the air&#10;&#10;Description automatically generated">
            <a:extLst>
              <a:ext uri="{FF2B5EF4-FFF2-40B4-BE49-F238E27FC236}">
                <a16:creationId xmlns:a16="http://schemas.microsoft.com/office/drawing/2014/main" id="{57F3BD8F-7AF6-9F42-8D12-098D19E6D19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35938" y="431800"/>
            <a:ext cx="1749425" cy="3114675"/>
          </a:xfrm>
        </p:spPr>
      </p:pic>
      <p:sp>
        <p:nvSpPr>
          <p:cNvPr id="34" name="object 13">
            <a:extLst>
              <a:ext uri="{FF2B5EF4-FFF2-40B4-BE49-F238E27FC236}">
                <a16:creationId xmlns:a16="http://schemas.microsoft.com/office/drawing/2014/main" id="{5D661391-1432-2A41-A021-D52226AC563E}"/>
              </a:ext>
            </a:extLst>
          </p:cNvPr>
          <p:cNvSpPr/>
          <p:nvPr/>
        </p:nvSpPr>
        <p:spPr>
          <a:xfrm>
            <a:off x="4690645" y="5462892"/>
            <a:ext cx="2966387" cy="2790216"/>
          </a:xfrm>
          <a:custGeom>
            <a:avLst/>
            <a:gdLst/>
            <a:ahLst/>
            <a:cxnLst/>
            <a:rect l="l" t="t" r="r" b="b"/>
            <a:pathLst>
              <a:path w="2245360" h="2112009">
                <a:moveTo>
                  <a:pt x="1662861" y="0"/>
                </a:moveTo>
                <a:lnTo>
                  <a:pt x="96177" y="0"/>
                </a:lnTo>
                <a:lnTo>
                  <a:pt x="71714" y="3162"/>
                </a:lnTo>
                <a:lnTo>
                  <a:pt x="29670" y="26708"/>
                </a:lnTo>
                <a:lnTo>
                  <a:pt x="3548" y="70264"/>
                </a:lnTo>
                <a:lnTo>
                  <a:pt x="0" y="96177"/>
                </a:lnTo>
                <a:lnTo>
                  <a:pt x="654" y="107358"/>
                </a:lnTo>
                <a:lnTo>
                  <a:pt x="2619" y="118438"/>
                </a:lnTo>
                <a:lnTo>
                  <a:pt x="5893" y="129297"/>
                </a:lnTo>
                <a:lnTo>
                  <a:pt x="10477" y="139814"/>
                </a:lnTo>
                <a:lnTo>
                  <a:pt x="461048" y="1024115"/>
                </a:lnTo>
                <a:lnTo>
                  <a:pt x="461746" y="1026147"/>
                </a:lnTo>
                <a:lnTo>
                  <a:pt x="465035" y="1033016"/>
                </a:lnTo>
                <a:lnTo>
                  <a:pt x="467467" y="1040320"/>
                </a:lnTo>
                <a:lnTo>
                  <a:pt x="468976" y="1047996"/>
                </a:lnTo>
                <a:lnTo>
                  <a:pt x="469493" y="1055979"/>
                </a:lnTo>
                <a:lnTo>
                  <a:pt x="469054" y="1063350"/>
                </a:lnTo>
                <a:lnTo>
                  <a:pt x="467772" y="1070446"/>
                </a:lnTo>
                <a:lnTo>
                  <a:pt x="465700" y="1077230"/>
                </a:lnTo>
                <a:lnTo>
                  <a:pt x="462889" y="1083665"/>
                </a:lnTo>
                <a:lnTo>
                  <a:pt x="461505" y="1086916"/>
                </a:lnTo>
                <a:lnTo>
                  <a:pt x="10477" y="1972170"/>
                </a:lnTo>
                <a:lnTo>
                  <a:pt x="0" y="2015807"/>
                </a:lnTo>
                <a:lnTo>
                  <a:pt x="887" y="2028871"/>
                </a:lnTo>
                <a:lnTo>
                  <a:pt x="14173" y="2066074"/>
                </a:lnTo>
                <a:lnTo>
                  <a:pt x="49198" y="2099722"/>
                </a:lnTo>
                <a:lnTo>
                  <a:pt x="96177" y="2111997"/>
                </a:lnTo>
                <a:lnTo>
                  <a:pt x="1662861" y="2111997"/>
                </a:lnTo>
                <a:lnTo>
                  <a:pt x="1713120" y="2097820"/>
                </a:lnTo>
                <a:lnTo>
                  <a:pt x="1748548" y="2059470"/>
                </a:lnTo>
                <a:lnTo>
                  <a:pt x="1810752" y="1937219"/>
                </a:lnTo>
                <a:lnTo>
                  <a:pt x="374789" y="1937219"/>
                </a:lnTo>
                <a:lnTo>
                  <a:pt x="343661" y="1937067"/>
                </a:lnTo>
                <a:lnTo>
                  <a:pt x="298861" y="1918881"/>
                </a:lnTo>
                <a:lnTo>
                  <a:pt x="280911" y="1875561"/>
                </a:lnTo>
                <a:lnTo>
                  <a:pt x="280911" y="1867852"/>
                </a:lnTo>
                <a:lnTo>
                  <a:pt x="299749" y="1827128"/>
                </a:lnTo>
                <a:lnTo>
                  <a:pt x="303250" y="1820532"/>
                </a:lnTo>
                <a:lnTo>
                  <a:pt x="663359" y="1113790"/>
                </a:lnTo>
                <a:lnTo>
                  <a:pt x="663282" y="1113421"/>
                </a:lnTo>
                <a:lnTo>
                  <a:pt x="669658" y="1100177"/>
                </a:lnTo>
                <a:lnTo>
                  <a:pt x="674471" y="1086148"/>
                </a:lnTo>
                <a:lnTo>
                  <a:pt x="677513" y="1071395"/>
                </a:lnTo>
                <a:lnTo>
                  <a:pt x="678573" y="1055979"/>
                </a:lnTo>
                <a:lnTo>
                  <a:pt x="677603" y="1041294"/>
                </a:lnTo>
                <a:lnTo>
                  <a:pt x="674819" y="1027187"/>
                </a:lnTo>
                <a:lnTo>
                  <a:pt x="670401" y="1013688"/>
                </a:lnTo>
                <a:lnTo>
                  <a:pt x="664578" y="1000937"/>
                </a:lnTo>
                <a:lnTo>
                  <a:pt x="664629" y="1000696"/>
                </a:lnTo>
                <a:lnTo>
                  <a:pt x="303250" y="291414"/>
                </a:lnTo>
                <a:lnTo>
                  <a:pt x="300402" y="286058"/>
                </a:lnTo>
                <a:lnTo>
                  <a:pt x="296370" y="278677"/>
                </a:lnTo>
                <a:lnTo>
                  <a:pt x="291609" y="269899"/>
                </a:lnTo>
                <a:lnTo>
                  <a:pt x="286575" y="260350"/>
                </a:lnTo>
                <a:lnTo>
                  <a:pt x="283159" y="252666"/>
                </a:lnTo>
                <a:lnTo>
                  <a:pt x="280911" y="245059"/>
                </a:lnTo>
                <a:lnTo>
                  <a:pt x="280911" y="236131"/>
                </a:lnTo>
                <a:lnTo>
                  <a:pt x="298861" y="192812"/>
                </a:lnTo>
                <a:lnTo>
                  <a:pt x="342176" y="174879"/>
                </a:lnTo>
                <a:lnTo>
                  <a:pt x="1810735" y="174726"/>
                </a:lnTo>
                <a:lnTo>
                  <a:pt x="1748548" y="52501"/>
                </a:lnTo>
                <a:lnTo>
                  <a:pt x="1733325" y="30700"/>
                </a:lnTo>
                <a:lnTo>
                  <a:pt x="1713120" y="14163"/>
                </a:lnTo>
                <a:lnTo>
                  <a:pt x="1689207" y="3670"/>
                </a:lnTo>
                <a:lnTo>
                  <a:pt x="1662861" y="0"/>
                </a:lnTo>
                <a:close/>
              </a:path>
              <a:path w="2245360" h="2112009">
                <a:moveTo>
                  <a:pt x="1810735" y="174726"/>
                </a:moveTo>
                <a:lnTo>
                  <a:pt x="1565376" y="174726"/>
                </a:lnTo>
                <a:lnTo>
                  <a:pt x="1587355" y="177795"/>
                </a:lnTo>
                <a:lnTo>
                  <a:pt x="1607316" y="186563"/>
                </a:lnTo>
                <a:lnTo>
                  <a:pt x="1624189" y="200369"/>
                </a:lnTo>
                <a:lnTo>
                  <a:pt x="1636902" y="218554"/>
                </a:lnTo>
                <a:lnTo>
                  <a:pt x="2040966" y="1011720"/>
                </a:lnTo>
                <a:lnTo>
                  <a:pt x="2042210" y="1013715"/>
                </a:lnTo>
                <a:lnTo>
                  <a:pt x="2046814" y="1023803"/>
                </a:lnTo>
                <a:lnTo>
                  <a:pt x="2049851" y="1034564"/>
                </a:lnTo>
                <a:lnTo>
                  <a:pt x="2051518" y="1045881"/>
                </a:lnTo>
                <a:lnTo>
                  <a:pt x="2052027" y="1057668"/>
                </a:lnTo>
                <a:lnTo>
                  <a:pt x="2051258" y="1069152"/>
                </a:lnTo>
                <a:lnTo>
                  <a:pt x="1636902" y="1893430"/>
                </a:lnTo>
                <a:lnTo>
                  <a:pt x="1607316" y="1925402"/>
                </a:lnTo>
                <a:lnTo>
                  <a:pt x="1565376" y="1937219"/>
                </a:lnTo>
                <a:lnTo>
                  <a:pt x="1810752" y="1937219"/>
                </a:lnTo>
                <a:lnTo>
                  <a:pt x="2232469" y="1108405"/>
                </a:lnTo>
                <a:lnTo>
                  <a:pt x="2244185" y="1069905"/>
                </a:lnTo>
                <a:lnTo>
                  <a:pt x="2245055" y="1055979"/>
                </a:lnTo>
                <a:lnTo>
                  <a:pt x="2244177" y="1041989"/>
                </a:lnTo>
                <a:lnTo>
                  <a:pt x="2241656" y="1028530"/>
                </a:lnTo>
                <a:lnTo>
                  <a:pt x="2237656" y="1015644"/>
                </a:lnTo>
                <a:lnTo>
                  <a:pt x="2232342" y="1003376"/>
                </a:lnTo>
                <a:lnTo>
                  <a:pt x="1810735" y="174726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5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7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bject 13">
            <a:extLst>
              <a:ext uri="{FF2B5EF4-FFF2-40B4-BE49-F238E27FC236}">
                <a16:creationId xmlns:a16="http://schemas.microsoft.com/office/drawing/2014/main" id="{87EBFE6F-0C0A-3F4C-A649-8D0B1710BDA1}"/>
              </a:ext>
            </a:extLst>
          </p:cNvPr>
          <p:cNvSpPr/>
          <p:nvPr/>
        </p:nvSpPr>
        <p:spPr>
          <a:xfrm>
            <a:off x="4690645" y="3823478"/>
            <a:ext cx="1084386" cy="1019985"/>
          </a:xfrm>
          <a:custGeom>
            <a:avLst/>
            <a:gdLst/>
            <a:ahLst/>
            <a:cxnLst/>
            <a:rect l="l" t="t" r="r" b="b"/>
            <a:pathLst>
              <a:path w="2245360" h="2112009">
                <a:moveTo>
                  <a:pt x="1662861" y="0"/>
                </a:moveTo>
                <a:lnTo>
                  <a:pt x="96177" y="0"/>
                </a:lnTo>
                <a:lnTo>
                  <a:pt x="71714" y="3162"/>
                </a:lnTo>
                <a:lnTo>
                  <a:pt x="29670" y="26708"/>
                </a:lnTo>
                <a:lnTo>
                  <a:pt x="3548" y="70264"/>
                </a:lnTo>
                <a:lnTo>
                  <a:pt x="0" y="96177"/>
                </a:lnTo>
                <a:lnTo>
                  <a:pt x="654" y="107358"/>
                </a:lnTo>
                <a:lnTo>
                  <a:pt x="2619" y="118438"/>
                </a:lnTo>
                <a:lnTo>
                  <a:pt x="5893" y="129297"/>
                </a:lnTo>
                <a:lnTo>
                  <a:pt x="10477" y="139814"/>
                </a:lnTo>
                <a:lnTo>
                  <a:pt x="461048" y="1024115"/>
                </a:lnTo>
                <a:lnTo>
                  <a:pt x="461746" y="1026147"/>
                </a:lnTo>
                <a:lnTo>
                  <a:pt x="465035" y="1033016"/>
                </a:lnTo>
                <a:lnTo>
                  <a:pt x="467467" y="1040320"/>
                </a:lnTo>
                <a:lnTo>
                  <a:pt x="468976" y="1047996"/>
                </a:lnTo>
                <a:lnTo>
                  <a:pt x="469493" y="1055979"/>
                </a:lnTo>
                <a:lnTo>
                  <a:pt x="469054" y="1063350"/>
                </a:lnTo>
                <a:lnTo>
                  <a:pt x="467772" y="1070446"/>
                </a:lnTo>
                <a:lnTo>
                  <a:pt x="465700" y="1077230"/>
                </a:lnTo>
                <a:lnTo>
                  <a:pt x="462889" y="1083665"/>
                </a:lnTo>
                <a:lnTo>
                  <a:pt x="461505" y="1086916"/>
                </a:lnTo>
                <a:lnTo>
                  <a:pt x="10477" y="1972170"/>
                </a:lnTo>
                <a:lnTo>
                  <a:pt x="0" y="2015807"/>
                </a:lnTo>
                <a:lnTo>
                  <a:pt x="887" y="2028871"/>
                </a:lnTo>
                <a:lnTo>
                  <a:pt x="14173" y="2066074"/>
                </a:lnTo>
                <a:lnTo>
                  <a:pt x="49198" y="2099722"/>
                </a:lnTo>
                <a:lnTo>
                  <a:pt x="96177" y="2111997"/>
                </a:lnTo>
                <a:lnTo>
                  <a:pt x="1662861" y="2111997"/>
                </a:lnTo>
                <a:lnTo>
                  <a:pt x="1713120" y="2097820"/>
                </a:lnTo>
                <a:lnTo>
                  <a:pt x="1748548" y="2059470"/>
                </a:lnTo>
                <a:lnTo>
                  <a:pt x="1810752" y="1937219"/>
                </a:lnTo>
                <a:lnTo>
                  <a:pt x="374789" y="1937219"/>
                </a:lnTo>
                <a:lnTo>
                  <a:pt x="343661" y="1937067"/>
                </a:lnTo>
                <a:lnTo>
                  <a:pt x="298861" y="1918881"/>
                </a:lnTo>
                <a:lnTo>
                  <a:pt x="280911" y="1875561"/>
                </a:lnTo>
                <a:lnTo>
                  <a:pt x="280911" y="1867852"/>
                </a:lnTo>
                <a:lnTo>
                  <a:pt x="299749" y="1827128"/>
                </a:lnTo>
                <a:lnTo>
                  <a:pt x="303250" y="1820532"/>
                </a:lnTo>
                <a:lnTo>
                  <a:pt x="663359" y="1113790"/>
                </a:lnTo>
                <a:lnTo>
                  <a:pt x="663282" y="1113421"/>
                </a:lnTo>
                <a:lnTo>
                  <a:pt x="669658" y="1100177"/>
                </a:lnTo>
                <a:lnTo>
                  <a:pt x="674471" y="1086148"/>
                </a:lnTo>
                <a:lnTo>
                  <a:pt x="677513" y="1071395"/>
                </a:lnTo>
                <a:lnTo>
                  <a:pt x="678573" y="1055979"/>
                </a:lnTo>
                <a:lnTo>
                  <a:pt x="677603" y="1041294"/>
                </a:lnTo>
                <a:lnTo>
                  <a:pt x="674819" y="1027187"/>
                </a:lnTo>
                <a:lnTo>
                  <a:pt x="670401" y="1013688"/>
                </a:lnTo>
                <a:lnTo>
                  <a:pt x="664578" y="1000937"/>
                </a:lnTo>
                <a:lnTo>
                  <a:pt x="664629" y="1000696"/>
                </a:lnTo>
                <a:lnTo>
                  <a:pt x="303250" y="291414"/>
                </a:lnTo>
                <a:lnTo>
                  <a:pt x="300402" y="286058"/>
                </a:lnTo>
                <a:lnTo>
                  <a:pt x="296370" y="278677"/>
                </a:lnTo>
                <a:lnTo>
                  <a:pt x="291609" y="269899"/>
                </a:lnTo>
                <a:lnTo>
                  <a:pt x="286575" y="260350"/>
                </a:lnTo>
                <a:lnTo>
                  <a:pt x="283159" y="252666"/>
                </a:lnTo>
                <a:lnTo>
                  <a:pt x="280911" y="245059"/>
                </a:lnTo>
                <a:lnTo>
                  <a:pt x="280911" y="236131"/>
                </a:lnTo>
                <a:lnTo>
                  <a:pt x="298861" y="192812"/>
                </a:lnTo>
                <a:lnTo>
                  <a:pt x="342176" y="174879"/>
                </a:lnTo>
                <a:lnTo>
                  <a:pt x="1810735" y="174726"/>
                </a:lnTo>
                <a:lnTo>
                  <a:pt x="1748548" y="52501"/>
                </a:lnTo>
                <a:lnTo>
                  <a:pt x="1733325" y="30700"/>
                </a:lnTo>
                <a:lnTo>
                  <a:pt x="1713120" y="14163"/>
                </a:lnTo>
                <a:lnTo>
                  <a:pt x="1689207" y="3670"/>
                </a:lnTo>
                <a:lnTo>
                  <a:pt x="1662861" y="0"/>
                </a:lnTo>
                <a:close/>
              </a:path>
              <a:path w="2245360" h="2112009">
                <a:moveTo>
                  <a:pt x="1810735" y="174726"/>
                </a:moveTo>
                <a:lnTo>
                  <a:pt x="1565376" y="174726"/>
                </a:lnTo>
                <a:lnTo>
                  <a:pt x="1587355" y="177795"/>
                </a:lnTo>
                <a:lnTo>
                  <a:pt x="1607316" y="186563"/>
                </a:lnTo>
                <a:lnTo>
                  <a:pt x="1624189" y="200369"/>
                </a:lnTo>
                <a:lnTo>
                  <a:pt x="1636902" y="218554"/>
                </a:lnTo>
                <a:lnTo>
                  <a:pt x="2040966" y="1011720"/>
                </a:lnTo>
                <a:lnTo>
                  <a:pt x="2042210" y="1013715"/>
                </a:lnTo>
                <a:lnTo>
                  <a:pt x="2046814" y="1023803"/>
                </a:lnTo>
                <a:lnTo>
                  <a:pt x="2049851" y="1034564"/>
                </a:lnTo>
                <a:lnTo>
                  <a:pt x="2051518" y="1045881"/>
                </a:lnTo>
                <a:lnTo>
                  <a:pt x="2052027" y="1057668"/>
                </a:lnTo>
                <a:lnTo>
                  <a:pt x="2051258" y="1069152"/>
                </a:lnTo>
                <a:lnTo>
                  <a:pt x="1636902" y="1893430"/>
                </a:lnTo>
                <a:lnTo>
                  <a:pt x="1607316" y="1925402"/>
                </a:lnTo>
                <a:lnTo>
                  <a:pt x="1565376" y="1937219"/>
                </a:lnTo>
                <a:lnTo>
                  <a:pt x="1810752" y="1937219"/>
                </a:lnTo>
                <a:lnTo>
                  <a:pt x="2232469" y="1108405"/>
                </a:lnTo>
                <a:lnTo>
                  <a:pt x="2244185" y="1069905"/>
                </a:lnTo>
                <a:lnTo>
                  <a:pt x="2245055" y="1055979"/>
                </a:lnTo>
                <a:lnTo>
                  <a:pt x="2244177" y="1041989"/>
                </a:lnTo>
                <a:lnTo>
                  <a:pt x="2241656" y="1028530"/>
                </a:lnTo>
                <a:lnTo>
                  <a:pt x="2237656" y="1015644"/>
                </a:lnTo>
                <a:lnTo>
                  <a:pt x="2232342" y="1003376"/>
                </a:lnTo>
                <a:lnTo>
                  <a:pt x="1810735" y="174726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5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7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bject 13">
            <a:extLst>
              <a:ext uri="{FF2B5EF4-FFF2-40B4-BE49-F238E27FC236}">
                <a16:creationId xmlns:a16="http://schemas.microsoft.com/office/drawing/2014/main" id="{C0D7A4BA-D6C1-824A-803E-43AE50C31DC3}"/>
              </a:ext>
            </a:extLst>
          </p:cNvPr>
          <p:cNvSpPr/>
          <p:nvPr/>
        </p:nvSpPr>
        <p:spPr>
          <a:xfrm>
            <a:off x="6252675" y="1385079"/>
            <a:ext cx="1353148" cy="1272785"/>
          </a:xfrm>
          <a:custGeom>
            <a:avLst/>
            <a:gdLst/>
            <a:ahLst/>
            <a:cxnLst/>
            <a:rect l="l" t="t" r="r" b="b"/>
            <a:pathLst>
              <a:path w="2245360" h="2112009">
                <a:moveTo>
                  <a:pt x="1662861" y="0"/>
                </a:moveTo>
                <a:lnTo>
                  <a:pt x="96177" y="0"/>
                </a:lnTo>
                <a:lnTo>
                  <a:pt x="71714" y="3162"/>
                </a:lnTo>
                <a:lnTo>
                  <a:pt x="29670" y="26708"/>
                </a:lnTo>
                <a:lnTo>
                  <a:pt x="3548" y="70264"/>
                </a:lnTo>
                <a:lnTo>
                  <a:pt x="0" y="96177"/>
                </a:lnTo>
                <a:lnTo>
                  <a:pt x="654" y="107358"/>
                </a:lnTo>
                <a:lnTo>
                  <a:pt x="2619" y="118438"/>
                </a:lnTo>
                <a:lnTo>
                  <a:pt x="5893" y="129297"/>
                </a:lnTo>
                <a:lnTo>
                  <a:pt x="10477" y="139814"/>
                </a:lnTo>
                <a:lnTo>
                  <a:pt x="461048" y="1024115"/>
                </a:lnTo>
                <a:lnTo>
                  <a:pt x="461746" y="1026147"/>
                </a:lnTo>
                <a:lnTo>
                  <a:pt x="465035" y="1033016"/>
                </a:lnTo>
                <a:lnTo>
                  <a:pt x="467467" y="1040320"/>
                </a:lnTo>
                <a:lnTo>
                  <a:pt x="468976" y="1047996"/>
                </a:lnTo>
                <a:lnTo>
                  <a:pt x="469493" y="1055979"/>
                </a:lnTo>
                <a:lnTo>
                  <a:pt x="469054" y="1063350"/>
                </a:lnTo>
                <a:lnTo>
                  <a:pt x="467772" y="1070446"/>
                </a:lnTo>
                <a:lnTo>
                  <a:pt x="465700" y="1077230"/>
                </a:lnTo>
                <a:lnTo>
                  <a:pt x="462889" y="1083665"/>
                </a:lnTo>
                <a:lnTo>
                  <a:pt x="461505" y="1086916"/>
                </a:lnTo>
                <a:lnTo>
                  <a:pt x="10477" y="1972170"/>
                </a:lnTo>
                <a:lnTo>
                  <a:pt x="0" y="2015807"/>
                </a:lnTo>
                <a:lnTo>
                  <a:pt x="887" y="2028871"/>
                </a:lnTo>
                <a:lnTo>
                  <a:pt x="14173" y="2066074"/>
                </a:lnTo>
                <a:lnTo>
                  <a:pt x="49198" y="2099722"/>
                </a:lnTo>
                <a:lnTo>
                  <a:pt x="96177" y="2111997"/>
                </a:lnTo>
                <a:lnTo>
                  <a:pt x="1662861" y="2111997"/>
                </a:lnTo>
                <a:lnTo>
                  <a:pt x="1713120" y="2097820"/>
                </a:lnTo>
                <a:lnTo>
                  <a:pt x="1748548" y="2059470"/>
                </a:lnTo>
                <a:lnTo>
                  <a:pt x="1810752" y="1937219"/>
                </a:lnTo>
                <a:lnTo>
                  <a:pt x="374789" y="1937219"/>
                </a:lnTo>
                <a:lnTo>
                  <a:pt x="343661" y="1937067"/>
                </a:lnTo>
                <a:lnTo>
                  <a:pt x="298861" y="1918881"/>
                </a:lnTo>
                <a:lnTo>
                  <a:pt x="280911" y="1875561"/>
                </a:lnTo>
                <a:lnTo>
                  <a:pt x="280911" y="1867852"/>
                </a:lnTo>
                <a:lnTo>
                  <a:pt x="299749" y="1827128"/>
                </a:lnTo>
                <a:lnTo>
                  <a:pt x="303250" y="1820532"/>
                </a:lnTo>
                <a:lnTo>
                  <a:pt x="663359" y="1113790"/>
                </a:lnTo>
                <a:lnTo>
                  <a:pt x="663282" y="1113421"/>
                </a:lnTo>
                <a:lnTo>
                  <a:pt x="669658" y="1100177"/>
                </a:lnTo>
                <a:lnTo>
                  <a:pt x="674471" y="1086148"/>
                </a:lnTo>
                <a:lnTo>
                  <a:pt x="677513" y="1071395"/>
                </a:lnTo>
                <a:lnTo>
                  <a:pt x="678573" y="1055979"/>
                </a:lnTo>
                <a:lnTo>
                  <a:pt x="677603" y="1041294"/>
                </a:lnTo>
                <a:lnTo>
                  <a:pt x="674819" y="1027187"/>
                </a:lnTo>
                <a:lnTo>
                  <a:pt x="670401" y="1013688"/>
                </a:lnTo>
                <a:lnTo>
                  <a:pt x="664578" y="1000937"/>
                </a:lnTo>
                <a:lnTo>
                  <a:pt x="664629" y="1000696"/>
                </a:lnTo>
                <a:lnTo>
                  <a:pt x="303250" y="291414"/>
                </a:lnTo>
                <a:lnTo>
                  <a:pt x="300402" y="286058"/>
                </a:lnTo>
                <a:lnTo>
                  <a:pt x="296370" y="278677"/>
                </a:lnTo>
                <a:lnTo>
                  <a:pt x="291609" y="269899"/>
                </a:lnTo>
                <a:lnTo>
                  <a:pt x="286575" y="260350"/>
                </a:lnTo>
                <a:lnTo>
                  <a:pt x="283159" y="252666"/>
                </a:lnTo>
                <a:lnTo>
                  <a:pt x="280911" y="245059"/>
                </a:lnTo>
                <a:lnTo>
                  <a:pt x="280911" y="236131"/>
                </a:lnTo>
                <a:lnTo>
                  <a:pt x="298861" y="192812"/>
                </a:lnTo>
                <a:lnTo>
                  <a:pt x="342176" y="174879"/>
                </a:lnTo>
                <a:lnTo>
                  <a:pt x="1810735" y="174726"/>
                </a:lnTo>
                <a:lnTo>
                  <a:pt x="1748548" y="52501"/>
                </a:lnTo>
                <a:lnTo>
                  <a:pt x="1733325" y="30700"/>
                </a:lnTo>
                <a:lnTo>
                  <a:pt x="1713120" y="14163"/>
                </a:lnTo>
                <a:lnTo>
                  <a:pt x="1689207" y="3670"/>
                </a:lnTo>
                <a:lnTo>
                  <a:pt x="1662861" y="0"/>
                </a:lnTo>
                <a:close/>
              </a:path>
              <a:path w="2245360" h="2112009">
                <a:moveTo>
                  <a:pt x="1810735" y="174726"/>
                </a:moveTo>
                <a:lnTo>
                  <a:pt x="1565376" y="174726"/>
                </a:lnTo>
                <a:lnTo>
                  <a:pt x="1587355" y="177795"/>
                </a:lnTo>
                <a:lnTo>
                  <a:pt x="1607316" y="186563"/>
                </a:lnTo>
                <a:lnTo>
                  <a:pt x="1624189" y="200369"/>
                </a:lnTo>
                <a:lnTo>
                  <a:pt x="1636902" y="218554"/>
                </a:lnTo>
                <a:lnTo>
                  <a:pt x="2040966" y="1011720"/>
                </a:lnTo>
                <a:lnTo>
                  <a:pt x="2042210" y="1013715"/>
                </a:lnTo>
                <a:lnTo>
                  <a:pt x="2046814" y="1023803"/>
                </a:lnTo>
                <a:lnTo>
                  <a:pt x="2049851" y="1034564"/>
                </a:lnTo>
                <a:lnTo>
                  <a:pt x="2051518" y="1045881"/>
                </a:lnTo>
                <a:lnTo>
                  <a:pt x="2052027" y="1057668"/>
                </a:lnTo>
                <a:lnTo>
                  <a:pt x="2051258" y="1069152"/>
                </a:lnTo>
                <a:lnTo>
                  <a:pt x="1636902" y="1893430"/>
                </a:lnTo>
                <a:lnTo>
                  <a:pt x="1607316" y="1925402"/>
                </a:lnTo>
                <a:lnTo>
                  <a:pt x="1565376" y="1937219"/>
                </a:lnTo>
                <a:lnTo>
                  <a:pt x="1810752" y="1937219"/>
                </a:lnTo>
                <a:lnTo>
                  <a:pt x="2232469" y="1108405"/>
                </a:lnTo>
                <a:lnTo>
                  <a:pt x="2244185" y="1069905"/>
                </a:lnTo>
                <a:lnTo>
                  <a:pt x="2245055" y="1055979"/>
                </a:lnTo>
                <a:lnTo>
                  <a:pt x="2244177" y="1041989"/>
                </a:lnTo>
                <a:lnTo>
                  <a:pt x="2241656" y="1028530"/>
                </a:lnTo>
                <a:lnTo>
                  <a:pt x="2237656" y="1015644"/>
                </a:lnTo>
                <a:lnTo>
                  <a:pt x="2232342" y="1003376"/>
                </a:lnTo>
                <a:lnTo>
                  <a:pt x="1810735" y="174726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5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7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Placeholder 12" descr="A picture containing sport, game, grass, outdoor&#10;&#10;Description automatically generated">
            <a:extLst>
              <a:ext uri="{FF2B5EF4-FFF2-40B4-BE49-F238E27FC236}">
                <a16:creationId xmlns:a16="http://schemas.microsoft.com/office/drawing/2014/main" id="{25BF69C2-96C7-D647-9068-222AC319427D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250" y="431800"/>
            <a:ext cx="1749425" cy="311467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02634" y="1448686"/>
            <a:ext cx="7548530" cy="460154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To recognise what a CV is and to understand why we need one.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To recognise what is essential and what is not essential on a CV.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To identify the skills that you hold and where you develop them</a:t>
            </a:r>
            <a:r>
              <a:rPr lang="en-GB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587824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13">
            <a:extLst>
              <a:ext uri="{FF2B5EF4-FFF2-40B4-BE49-F238E27FC236}">
                <a16:creationId xmlns:a16="http://schemas.microsoft.com/office/drawing/2014/main" id="{5ACF5285-BBEC-0C41-8CF0-D231F8AEC167}"/>
              </a:ext>
            </a:extLst>
          </p:cNvPr>
          <p:cNvSpPr/>
          <p:nvPr/>
        </p:nvSpPr>
        <p:spPr>
          <a:xfrm>
            <a:off x="1035331" y="1061"/>
            <a:ext cx="7307916" cy="6873906"/>
          </a:xfrm>
          <a:custGeom>
            <a:avLst/>
            <a:gdLst/>
            <a:ahLst/>
            <a:cxnLst/>
            <a:rect l="l" t="t" r="r" b="b"/>
            <a:pathLst>
              <a:path w="2245360" h="2112009">
                <a:moveTo>
                  <a:pt x="1662861" y="0"/>
                </a:moveTo>
                <a:lnTo>
                  <a:pt x="96177" y="0"/>
                </a:lnTo>
                <a:lnTo>
                  <a:pt x="71714" y="3162"/>
                </a:lnTo>
                <a:lnTo>
                  <a:pt x="29670" y="26708"/>
                </a:lnTo>
                <a:lnTo>
                  <a:pt x="3548" y="70264"/>
                </a:lnTo>
                <a:lnTo>
                  <a:pt x="0" y="96177"/>
                </a:lnTo>
                <a:lnTo>
                  <a:pt x="654" y="107358"/>
                </a:lnTo>
                <a:lnTo>
                  <a:pt x="2619" y="118438"/>
                </a:lnTo>
                <a:lnTo>
                  <a:pt x="5893" y="129297"/>
                </a:lnTo>
                <a:lnTo>
                  <a:pt x="10477" y="139814"/>
                </a:lnTo>
                <a:lnTo>
                  <a:pt x="461048" y="1024115"/>
                </a:lnTo>
                <a:lnTo>
                  <a:pt x="461746" y="1026147"/>
                </a:lnTo>
                <a:lnTo>
                  <a:pt x="465035" y="1033016"/>
                </a:lnTo>
                <a:lnTo>
                  <a:pt x="467467" y="1040320"/>
                </a:lnTo>
                <a:lnTo>
                  <a:pt x="468976" y="1047996"/>
                </a:lnTo>
                <a:lnTo>
                  <a:pt x="469493" y="1055979"/>
                </a:lnTo>
                <a:lnTo>
                  <a:pt x="469054" y="1063350"/>
                </a:lnTo>
                <a:lnTo>
                  <a:pt x="467772" y="1070446"/>
                </a:lnTo>
                <a:lnTo>
                  <a:pt x="465700" y="1077230"/>
                </a:lnTo>
                <a:lnTo>
                  <a:pt x="462889" y="1083665"/>
                </a:lnTo>
                <a:lnTo>
                  <a:pt x="461505" y="1086916"/>
                </a:lnTo>
                <a:lnTo>
                  <a:pt x="10477" y="1972170"/>
                </a:lnTo>
                <a:lnTo>
                  <a:pt x="0" y="2015807"/>
                </a:lnTo>
                <a:lnTo>
                  <a:pt x="887" y="2028871"/>
                </a:lnTo>
                <a:lnTo>
                  <a:pt x="14173" y="2066074"/>
                </a:lnTo>
                <a:lnTo>
                  <a:pt x="49198" y="2099722"/>
                </a:lnTo>
                <a:lnTo>
                  <a:pt x="96177" y="2111997"/>
                </a:lnTo>
                <a:lnTo>
                  <a:pt x="1662861" y="2111997"/>
                </a:lnTo>
                <a:lnTo>
                  <a:pt x="1713120" y="2097820"/>
                </a:lnTo>
                <a:lnTo>
                  <a:pt x="1748548" y="2059470"/>
                </a:lnTo>
                <a:lnTo>
                  <a:pt x="1810752" y="1937219"/>
                </a:lnTo>
                <a:lnTo>
                  <a:pt x="374789" y="1937219"/>
                </a:lnTo>
                <a:lnTo>
                  <a:pt x="343661" y="1937067"/>
                </a:lnTo>
                <a:lnTo>
                  <a:pt x="298861" y="1918881"/>
                </a:lnTo>
                <a:lnTo>
                  <a:pt x="280911" y="1875561"/>
                </a:lnTo>
                <a:lnTo>
                  <a:pt x="280911" y="1867852"/>
                </a:lnTo>
                <a:lnTo>
                  <a:pt x="299749" y="1827128"/>
                </a:lnTo>
                <a:lnTo>
                  <a:pt x="303250" y="1820532"/>
                </a:lnTo>
                <a:lnTo>
                  <a:pt x="663359" y="1113790"/>
                </a:lnTo>
                <a:lnTo>
                  <a:pt x="663282" y="1113421"/>
                </a:lnTo>
                <a:lnTo>
                  <a:pt x="669658" y="1100177"/>
                </a:lnTo>
                <a:lnTo>
                  <a:pt x="674471" y="1086148"/>
                </a:lnTo>
                <a:lnTo>
                  <a:pt x="677513" y="1071395"/>
                </a:lnTo>
                <a:lnTo>
                  <a:pt x="678573" y="1055979"/>
                </a:lnTo>
                <a:lnTo>
                  <a:pt x="677603" y="1041294"/>
                </a:lnTo>
                <a:lnTo>
                  <a:pt x="674819" y="1027187"/>
                </a:lnTo>
                <a:lnTo>
                  <a:pt x="670401" y="1013688"/>
                </a:lnTo>
                <a:lnTo>
                  <a:pt x="664578" y="1000937"/>
                </a:lnTo>
                <a:lnTo>
                  <a:pt x="664629" y="1000696"/>
                </a:lnTo>
                <a:lnTo>
                  <a:pt x="303250" y="291414"/>
                </a:lnTo>
                <a:lnTo>
                  <a:pt x="300402" y="286058"/>
                </a:lnTo>
                <a:lnTo>
                  <a:pt x="296370" y="278677"/>
                </a:lnTo>
                <a:lnTo>
                  <a:pt x="291609" y="269899"/>
                </a:lnTo>
                <a:lnTo>
                  <a:pt x="286575" y="260350"/>
                </a:lnTo>
                <a:lnTo>
                  <a:pt x="283159" y="252666"/>
                </a:lnTo>
                <a:lnTo>
                  <a:pt x="280911" y="245059"/>
                </a:lnTo>
                <a:lnTo>
                  <a:pt x="280911" y="236131"/>
                </a:lnTo>
                <a:lnTo>
                  <a:pt x="298861" y="192812"/>
                </a:lnTo>
                <a:lnTo>
                  <a:pt x="342176" y="174879"/>
                </a:lnTo>
                <a:lnTo>
                  <a:pt x="1810735" y="174726"/>
                </a:lnTo>
                <a:lnTo>
                  <a:pt x="1748548" y="52501"/>
                </a:lnTo>
                <a:lnTo>
                  <a:pt x="1733325" y="30700"/>
                </a:lnTo>
                <a:lnTo>
                  <a:pt x="1713120" y="14163"/>
                </a:lnTo>
                <a:lnTo>
                  <a:pt x="1689207" y="3670"/>
                </a:lnTo>
                <a:lnTo>
                  <a:pt x="1662861" y="0"/>
                </a:lnTo>
                <a:close/>
              </a:path>
              <a:path w="2245360" h="2112009">
                <a:moveTo>
                  <a:pt x="1810735" y="174726"/>
                </a:moveTo>
                <a:lnTo>
                  <a:pt x="1565376" y="174726"/>
                </a:lnTo>
                <a:lnTo>
                  <a:pt x="1587355" y="177795"/>
                </a:lnTo>
                <a:lnTo>
                  <a:pt x="1607316" y="186563"/>
                </a:lnTo>
                <a:lnTo>
                  <a:pt x="1624189" y="200369"/>
                </a:lnTo>
                <a:lnTo>
                  <a:pt x="1636902" y="218554"/>
                </a:lnTo>
                <a:lnTo>
                  <a:pt x="2040966" y="1011720"/>
                </a:lnTo>
                <a:lnTo>
                  <a:pt x="2042210" y="1013715"/>
                </a:lnTo>
                <a:lnTo>
                  <a:pt x="2046814" y="1023803"/>
                </a:lnTo>
                <a:lnTo>
                  <a:pt x="2049851" y="1034564"/>
                </a:lnTo>
                <a:lnTo>
                  <a:pt x="2051518" y="1045881"/>
                </a:lnTo>
                <a:lnTo>
                  <a:pt x="2052027" y="1057668"/>
                </a:lnTo>
                <a:lnTo>
                  <a:pt x="2051258" y="1069152"/>
                </a:lnTo>
                <a:lnTo>
                  <a:pt x="1636902" y="1893430"/>
                </a:lnTo>
                <a:lnTo>
                  <a:pt x="1607316" y="1925402"/>
                </a:lnTo>
                <a:lnTo>
                  <a:pt x="1565376" y="1937219"/>
                </a:lnTo>
                <a:lnTo>
                  <a:pt x="1810752" y="1937219"/>
                </a:lnTo>
                <a:lnTo>
                  <a:pt x="2232469" y="1108405"/>
                </a:lnTo>
                <a:lnTo>
                  <a:pt x="2244185" y="1069905"/>
                </a:lnTo>
                <a:lnTo>
                  <a:pt x="2245055" y="1055979"/>
                </a:lnTo>
                <a:lnTo>
                  <a:pt x="2244177" y="1041989"/>
                </a:lnTo>
                <a:lnTo>
                  <a:pt x="2241656" y="1028530"/>
                </a:lnTo>
                <a:lnTo>
                  <a:pt x="2237656" y="1015644"/>
                </a:lnTo>
                <a:lnTo>
                  <a:pt x="2232342" y="1003376"/>
                </a:lnTo>
                <a:lnTo>
                  <a:pt x="1810735" y="174726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3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Graphic 77">
            <a:extLst>
              <a:ext uri="{FF2B5EF4-FFF2-40B4-BE49-F238E27FC236}">
                <a16:creationId xmlns:a16="http://schemas.microsoft.com/office/drawing/2014/main" id="{BF852BF0-CF84-1548-99BF-979C0CEE3D86}"/>
              </a:ext>
            </a:extLst>
          </p:cNvPr>
          <p:cNvGrpSpPr/>
          <p:nvPr/>
        </p:nvGrpSpPr>
        <p:grpSpPr>
          <a:xfrm>
            <a:off x="11683030" y="6396625"/>
            <a:ext cx="302037" cy="267783"/>
            <a:chOff x="5738826" y="1736646"/>
            <a:chExt cx="3101985" cy="2750197"/>
          </a:xfrm>
          <a:solidFill>
            <a:schemeClr val="bg1"/>
          </a:solidFill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0440646-58B9-B947-A54C-3115260CB498}"/>
                </a:ext>
              </a:extLst>
            </p:cNvPr>
            <p:cNvSpPr/>
            <p:nvPr/>
          </p:nvSpPr>
          <p:spPr>
            <a:xfrm>
              <a:off x="6089097" y="2847669"/>
              <a:ext cx="2407369" cy="1646312"/>
            </a:xfrm>
            <a:custGeom>
              <a:avLst/>
              <a:gdLst>
                <a:gd name="connsiteX0" fmla="*/ 2245609 w 2407368"/>
                <a:gd name="connsiteY0" fmla="*/ 85646 h 1646311"/>
                <a:gd name="connsiteX1" fmla="*/ 2321731 w 2407368"/>
                <a:gd name="connsiteY1" fmla="*/ 0 h 1646311"/>
                <a:gd name="connsiteX2" fmla="*/ 2407369 w 2407368"/>
                <a:gd name="connsiteY2" fmla="*/ 85646 h 1646311"/>
                <a:gd name="connsiteX3" fmla="*/ 2407369 w 2407368"/>
                <a:gd name="connsiteY3" fmla="*/ 1570182 h 1646311"/>
                <a:gd name="connsiteX4" fmla="*/ 2321731 w 2407368"/>
                <a:gd name="connsiteY4" fmla="*/ 1646312 h 1646311"/>
                <a:gd name="connsiteX5" fmla="*/ 1512931 w 2407368"/>
                <a:gd name="connsiteY5" fmla="*/ 1646312 h 1646311"/>
                <a:gd name="connsiteX6" fmla="*/ 1427294 w 2407368"/>
                <a:gd name="connsiteY6" fmla="*/ 1570182 h 1646311"/>
                <a:gd name="connsiteX7" fmla="*/ 1427294 w 2407368"/>
                <a:gd name="connsiteY7" fmla="*/ 713719 h 1646311"/>
                <a:gd name="connsiteX8" fmla="*/ 970560 w 2407368"/>
                <a:gd name="connsiteY8" fmla="*/ 713719 h 1646311"/>
                <a:gd name="connsiteX9" fmla="*/ 970560 w 2407368"/>
                <a:gd name="connsiteY9" fmla="*/ 1570182 h 1646311"/>
                <a:gd name="connsiteX10" fmla="*/ 894437 w 2407368"/>
                <a:gd name="connsiteY10" fmla="*/ 1646312 h 1646311"/>
                <a:gd name="connsiteX11" fmla="*/ 76122 w 2407368"/>
                <a:gd name="connsiteY11" fmla="*/ 1646312 h 1646311"/>
                <a:gd name="connsiteX12" fmla="*/ 0 w 2407368"/>
                <a:gd name="connsiteY12" fmla="*/ 1570182 h 1646311"/>
                <a:gd name="connsiteX13" fmla="*/ 0 w 2407368"/>
                <a:gd name="connsiteY13" fmla="*/ 85646 h 1646311"/>
                <a:gd name="connsiteX14" fmla="*/ 76122 w 2407368"/>
                <a:gd name="connsiteY14" fmla="*/ 0 h 1646311"/>
                <a:gd name="connsiteX15" fmla="*/ 161760 w 2407368"/>
                <a:gd name="connsiteY15" fmla="*/ 85646 h 1646311"/>
                <a:gd name="connsiteX16" fmla="*/ 161760 w 2407368"/>
                <a:gd name="connsiteY16" fmla="*/ 1484536 h 1646311"/>
                <a:gd name="connsiteX17" fmla="*/ 808800 w 2407368"/>
                <a:gd name="connsiteY17" fmla="*/ 1484536 h 1646311"/>
                <a:gd name="connsiteX18" fmla="*/ 808800 w 2407368"/>
                <a:gd name="connsiteY18" fmla="*/ 637589 h 1646311"/>
                <a:gd name="connsiteX19" fmla="*/ 894437 w 2407368"/>
                <a:gd name="connsiteY19" fmla="*/ 551943 h 1646311"/>
                <a:gd name="connsiteX20" fmla="*/ 1512931 w 2407368"/>
                <a:gd name="connsiteY20" fmla="*/ 551943 h 1646311"/>
                <a:gd name="connsiteX21" fmla="*/ 1589054 w 2407368"/>
                <a:gd name="connsiteY21" fmla="*/ 637589 h 1646311"/>
                <a:gd name="connsiteX22" fmla="*/ 1589054 w 2407368"/>
                <a:gd name="connsiteY22" fmla="*/ 1484536 h 1646311"/>
                <a:gd name="connsiteX23" fmla="*/ 2245609 w 2407368"/>
                <a:gd name="connsiteY23" fmla="*/ 1484536 h 1646311"/>
                <a:gd name="connsiteX24" fmla="*/ 2245609 w 2407368"/>
                <a:gd name="connsiteY24" fmla="*/ 85646 h 164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7368" h="1646311">
                  <a:moveTo>
                    <a:pt x="2245609" y="85646"/>
                  </a:moveTo>
                  <a:cubicBezTo>
                    <a:pt x="2245609" y="38065"/>
                    <a:pt x="2283670" y="0"/>
                    <a:pt x="2321731" y="0"/>
                  </a:cubicBezTo>
                  <a:cubicBezTo>
                    <a:pt x="2369307" y="0"/>
                    <a:pt x="2407369" y="38065"/>
                    <a:pt x="2407369" y="85646"/>
                  </a:cubicBezTo>
                  <a:lnTo>
                    <a:pt x="2407369" y="1570182"/>
                  </a:lnTo>
                  <a:cubicBezTo>
                    <a:pt x="2407369" y="1617763"/>
                    <a:pt x="2369307" y="1646312"/>
                    <a:pt x="2321731" y="1646312"/>
                  </a:cubicBezTo>
                  <a:lnTo>
                    <a:pt x="1512931" y="1646312"/>
                  </a:lnTo>
                  <a:cubicBezTo>
                    <a:pt x="1465355" y="1646312"/>
                    <a:pt x="1427294" y="1608247"/>
                    <a:pt x="1427294" y="1570182"/>
                  </a:cubicBezTo>
                  <a:lnTo>
                    <a:pt x="1427294" y="713719"/>
                  </a:lnTo>
                  <a:lnTo>
                    <a:pt x="970560" y="713719"/>
                  </a:lnTo>
                  <a:lnTo>
                    <a:pt x="970560" y="1570182"/>
                  </a:lnTo>
                  <a:cubicBezTo>
                    <a:pt x="970560" y="1617763"/>
                    <a:pt x="932499" y="1646312"/>
                    <a:pt x="894437" y="1646312"/>
                  </a:cubicBezTo>
                  <a:lnTo>
                    <a:pt x="76122" y="1646312"/>
                  </a:lnTo>
                  <a:cubicBezTo>
                    <a:pt x="28546" y="1646312"/>
                    <a:pt x="0" y="1608247"/>
                    <a:pt x="0" y="1570182"/>
                  </a:cubicBezTo>
                  <a:lnTo>
                    <a:pt x="0" y="85646"/>
                  </a:lnTo>
                  <a:cubicBezTo>
                    <a:pt x="0" y="38065"/>
                    <a:pt x="38061" y="0"/>
                    <a:pt x="76122" y="0"/>
                  </a:cubicBezTo>
                  <a:cubicBezTo>
                    <a:pt x="123699" y="0"/>
                    <a:pt x="161760" y="38065"/>
                    <a:pt x="161760" y="85646"/>
                  </a:cubicBezTo>
                  <a:lnTo>
                    <a:pt x="161760" y="1484536"/>
                  </a:lnTo>
                  <a:lnTo>
                    <a:pt x="808800" y="1484536"/>
                  </a:lnTo>
                  <a:lnTo>
                    <a:pt x="808800" y="637589"/>
                  </a:lnTo>
                  <a:cubicBezTo>
                    <a:pt x="808800" y="590008"/>
                    <a:pt x="846861" y="551943"/>
                    <a:pt x="894437" y="551943"/>
                  </a:cubicBezTo>
                  <a:lnTo>
                    <a:pt x="1512931" y="551943"/>
                  </a:lnTo>
                  <a:cubicBezTo>
                    <a:pt x="1550992" y="551943"/>
                    <a:pt x="1589054" y="590008"/>
                    <a:pt x="1589054" y="637589"/>
                  </a:cubicBezTo>
                  <a:lnTo>
                    <a:pt x="1589054" y="1484536"/>
                  </a:lnTo>
                  <a:lnTo>
                    <a:pt x="2245609" y="1484536"/>
                  </a:lnTo>
                  <a:lnTo>
                    <a:pt x="2245609" y="85646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EBA39D3-53A0-6D4F-B6C0-1C5822F997F6}"/>
                </a:ext>
              </a:extLst>
            </p:cNvPr>
            <p:cNvSpPr/>
            <p:nvPr/>
          </p:nvSpPr>
          <p:spPr>
            <a:xfrm>
              <a:off x="5738826" y="1736646"/>
              <a:ext cx="3101985" cy="1227597"/>
            </a:xfrm>
            <a:custGeom>
              <a:avLst/>
              <a:gdLst>
                <a:gd name="connsiteX0" fmla="*/ 131419 w 3101984"/>
                <a:gd name="connsiteY0" fmla="*/ 1215701 h 1227596"/>
                <a:gd name="connsiteX1" fmla="*/ 17236 w 3101984"/>
                <a:gd name="connsiteY1" fmla="*/ 1206185 h 1227596"/>
                <a:gd name="connsiteX2" fmla="*/ 26751 w 3101984"/>
                <a:gd name="connsiteY2" fmla="*/ 1091990 h 1227596"/>
                <a:gd name="connsiteX3" fmla="*/ 1444530 w 3101984"/>
                <a:gd name="connsiteY3" fmla="*/ 35686 h 1227596"/>
                <a:gd name="connsiteX4" fmla="*/ 1663381 w 3101984"/>
                <a:gd name="connsiteY4" fmla="*/ 35686 h 1227596"/>
                <a:gd name="connsiteX5" fmla="*/ 3071644 w 3101984"/>
                <a:gd name="connsiteY5" fmla="*/ 1091990 h 1227596"/>
                <a:gd name="connsiteX6" fmla="*/ 3090675 w 3101984"/>
                <a:gd name="connsiteY6" fmla="*/ 1206185 h 1227596"/>
                <a:gd name="connsiteX7" fmla="*/ 2976491 w 3101984"/>
                <a:gd name="connsiteY7" fmla="*/ 1215701 h 1227596"/>
                <a:gd name="connsiteX8" fmla="*/ 1568228 w 3101984"/>
                <a:gd name="connsiteY8" fmla="*/ 159397 h 1227596"/>
                <a:gd name="connsiteX9" fmla="*/ 1539682 w 3101984"/>
                <a:gd name="connsiteY9" fmla="*/ 159397 h 1227596"/>
                <a:gd name="connsiteX10" fmla="*/ 131419 w 3101984"/>
                <a:gd name="connsiteY10" fmla="*/ 1215701 h 122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1984" h="1227596">
                  <a:moveTo>
                    <a:pt x="131419" y="1215701"/>
                  </a:moveTo>
                  <a:cubicBezTo>
                    <a:pt x="93358" y="1244250"/>
                    <a:pt x="36266" y="1234734"/>
                    <a:pt x="17236" y="1206185"/>
                  </a:cubicBezTo>
                  <a:cubicBezTo>
                    <a:pt x="-11310" y="1168120"/>
                    <a:pt x="-1795" y="1111023"/>
                    <a:pt x="26751" y="1091990"/>
                  </a:cubicBezTo>
                  <a:lnTo>
                    <a:pt x="1444530" y="35686"/>
                  </a:lnTo>
                  <a:cubicBezTo>
                    <a:pt x="1511137" y="-11895"/>
                    <a:pt x="1596774" y="-11895"/>
                    <a:pt x="1663381" y="35686"/>
                  </a:cubicBezTo>
                  <a:lnTo>
                    <a:pt x="3071644" y="1091990"/>
                  </a:lnTo>
                  <a:cubicBezTo>
                    <a:pt x="3109705" y="1111023"/>
                    <a:pt x="3119221" y="1168120"/>
                    <a:pt x="3090675" y="1206185"/>
                  </a:cubicBezTo>
                  <a:cubicBezTo>
                    <a:pt x="3062129" y="1234734"/>
                    <a:pt x="3014553" y="1244250"/>
                    <a:pt x="2976491" y="1215701"/>
                  </a:cubicBezTo>
                  <a:lnTo>
                    <a:pt x="1568228" y="159397"/>
                  </a:lnTo>
                  <a:cubicBezTo>
                    <a:pt x="1558713" y="159397"/>
                    <a:pt x="1549198" y="159397"/>
                    <a:pt x="1539682" y="159397"/>
                  </a:cubicBezTo>
                  <a:lnTo>
                    <a:pt x="131419" y="1215701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aphic 57">
            <a:extLst>
              <a:ext uri="{FF2B5EF4-FFF2-40B4-BE49-F238E27FC236}">
                <a16:creationId xmlns:a16="http://schemas.microsoft.com/office/drawing/2014/main" id="{53E79B1C-B7F8-8A46-944E-194301F0D550}"/>
              </a:ext>
            </a:extLst>
          </p:cNvPr>
          <p:cNvGrpSpPr/>
          <p:nvPr/>
        </p:nvGrpSpPr>
        <p:grpSpPr>
          <a:xfrm>
            <a:off x="280488" y="6363689"/>
            <a:ext cx="299358" cy="311333"/>
            <a:chOff x="1226129" y="748240"/>
            <a:chExt cx="1607659" cy="1671966"/>
          </a:xfrm>
          <a:solidFill>
            <a:schemeClr val="bg1"/>
          </a:solidFill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BAFE02C-871D-7F49-AFB4-28ACF95E15B6}"/>
                </a:ext>
              </a:extLst>
            </p:cNvPr>
            <p:cNvSpPr/>
            <p:nvPr/>
          </p:nvSpPr>
          <p:spPr>
            <a:xfrm>
              <a:off x="1796703" y="1294584"/>
              <a:ext cx="238172" cy="417991"/>
            </a:xfrm>
            <a:custGeom>
              <a:avLst/>
              <a:gdLst>
                <a:gd name="connsiteX0" fmla="*/ 237212 w 238171"/>
                <a:gd name="connsiteY0" fmla="*/ 390059 h 417991"/>
                <a:gd name="connsiteX1" fmla="*/ 163277 w 238171"/>
                <a:gd name="connsiteY1" fmla="*/ 390059 h 417991"/>
                <a:gd name="connsiteX2" fmla="*/ 163277 w 238171"/>
                <a:gd name="connsiteY2" fmla="*/ 29857 h 417991"/>
                <a:gd name="connsiteX3" fmla="*/ 133540 w 238171"/>
                <a:gd name="connsiteY3" fmla="*/ 0 h 417991"/>
                <a:gd name="connsiteX4" fmla="*/ 133506 w 238171"/>
                <a:gd name="connsiteY4" fmla="*/ 0 h 417991"/>
                <a:gd name="connsiteX5" fmla="*/ 29771 w 238171"/>
                <a:gd name="connsiteY5" fmla="*/ 0 h 417991"/>
                <a:gd name="connsiteX6" fmla="*/ 0 w 238171"/>
                <a:gd name="connsiteY6" fmla="*/ 29857 h 417991"/>
                <a:gd name="connsiteX7" fmla="*/ 29771 w 238171"/>
                <a:gd name="connsiteY7" fmla="*/ 59713 h 417991"/>
                <a:gd name="connsiteX8" fmla="*/ 103734 w 238171"/>
                <a:gd name="connsiteY8" fmla="*/ 59713 h 417991"/>
                <a:gd name="connsiteX9" fmla="*/ 103734 w 238171"/>
                <a:gd name="connsiteY9" fmla="*/ 390059 h 417991"/>
                <a:gd name="connsiteX10" fmla="*/ 29771 w 238171"/>
                <a:gd name="connsiteY10" fmla="*/ 390059 h 417991"/>
                <a:gd name="connsiteX11" fmla="*/ 0 w 238171"/>
                <a:gd name="connsiteY11" fmla="*/ 419915 h 417991"/>
                <a:gd name="connsiteX12" fmla="*/ 29771 w 238171"/>
                <a:gd name="connsiteY12" fmla="*/ 449772 h 417991"/>
                <a:gd name="connsiteX13" fmla="*/ 237212 w 238171"/>
                <a:gd name="connsiteY13" fmla="*/ 449772 h 417991"/>
                <a:gd name="connsiteX14" fmla="*/ 266983 w 238171"/>
                <a:gd name="connsiteY14" fmla="*/ 419915 h 417991"/>
                <a:gd name="connsiteX15" fmla="*/ 237212 w 238171"/>
                <a:gd name="connsiteY15" fmla="*/ 390059 h 41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8171" h="417991">
                  <a:moveTo>
                    <a:pt x="237212" y="390059"/>
                  </a:moveTo>
                  <a:lnTo>
                    <a:pt x="163277" y="390059"/>
                  </a:lnTo>
                  <a:lnTo>
                    <a:pt x="163277" y="29857"/>
                  </a:lnTo>
                  <a:cubicBezTo>
                    <a:pt x="163287" y="13377"/>
                    <a:pt x="149973" y="10"/>
                    <a:pt x="133540" y="0"/>
                  </a:cubicBezTo>
                  <a:cubicBezTo>
                    <a:pt x="133529" y="0"/>
                    <a:pt x="133517" y="0"/>
                    <a:pt x="133506" y="0"/>
                  </a:cubicBezTo>
                  <a:lnTo>
                    <a:pt x="29771" y="0"/>
                  </a:lnTo>
                  <a:cubicBezTo>
                    <a:pt x="13329" y="0"/>
                    <a:pt x="0" y="13367"/>
                    <a:pt x="0" y="29857"/>
                  </a:cubicBezTo>
                  <a:cubicBezTo>
                    <a:pt x="0" y="46346"/>
                    <a:pt x="13329" y="59713"/>
                    <a:pt x="29771" y="59713"/>
                  </a:cubicBezTo>
                  <a:lnTo>
                    <a:pt x="103734" y="59713"/>
                  </a:lnTo>
                  <a:lnTo>
                    <a:pt x="103734" y="390059"/>
                  </a:lnTo>
                  <a:lnTo>
                    <a:pt x="29771" y="390059"/>
                  </a:lnTo>
                  <a:cubicBezTo>
                    <a:pt x="13329" y="390059"/>
                    <a:pt x="0" y="403426"/>
                    <a:pt x="0" y="419915"/>
                  </a:cubicBezTo>
                  <a:cubicBezTo>
                    <a:pt x="0" y="436405"/>
                    <a:pt x="13329" y="449772"/>
                    <a:pt x="29771" y="449772"/>
                  </a:cubicBezTo>
                  <a:lnTo>
                    <a:pt x="237212" y="449772"/>
                  </a:lnTo>
                  <a:cubicBezTo>
                    <a:pt x="253654" y="449772"/>
                    <a:pt x="266983" y="436405"/>
                    <a:pt x="266983" y="419915"/>
                  </a:cubicBezTo>
                  <a:cubicBezTo>
                    <a:pt x="266983" y="403426"/>
                    <a:pt x="253654" y="390059"/>
                    <a:pt x="237212" y="390059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DCEC92E-9F40-1042-8D6E-5EB99E48C983}"/>
                </a:ext>
              </a:extLst>
            </p:cNvPr>
            <p:cNvSpPr/>
            <p:nvPr/>
          </p:nvSpPr>
          <p:spPr>
            <a:xfrm>
              <a:off x="1887472" y="1093373"/>
              <a:ext cx="59543" cy="59713"/>
            </a:xfrm>
            <a:custGeom>
              <a:avLst/>
              <a:gdLst>
                <a:gd name="connsiteX0" fmla="*/ 0 w 59542"/>
                <a:gd name="connsiteY0" fmla="*/ 29857 h 59713"/>
                <a:gd name="connsiteX1" fmla="*/ 0 w 59542"/>
                <a:gd name="connsiteY1" fmla="*/ 72950 h 59713"/>
                <a:gd name="connsiteX2" fmla="*/ 29771 w 59542"/>
                <a:gd name="connsiteY2" fmla="*/ 102807 h 59713"/>
                <a:gd name="connsiteX3" fmla="*/ 59543 w 59542"/>
                <a:gd name="connsiteY3" fmla="*/ 72950 h 59713"/>
                <a:gd name="connsiteX4" fmla="*/ 59543 w 59542"/>
                <a:gd name="connsiteY4" fmla="*/ 29857 h 59713"/>
                <a:gd name="connsiteX5" fmla="*/ 29771 w 59542"/>
                <a:gd name="connsiteY5" fmla="*/ 0 h 59713"/>
                <a:gd name="connsiteX6" fmla="*/ 0 w 59542"/>
                <a:gd name="connsiteY6" fmla="*/ 29857 h 5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542" h="59713">
                  <a:moveTo>
                    <a:pt x="0" y="29857"/>
                  </a:moveTo>
                  <a:lnTo>
                    <a:pt x="0" y="72950"/>
                  </a:lnTo>
                  <a:cubicBezTo>
                    <a:pt x="0" y="89440"/>
                    <a:pt x="13329" y="102807"/>
                    <a:pt x="29771" y="102807"/>
                  </a:cubicBezTo>
                  <a:cubicBezTo>
                    <a:pt x="46214" y="102807"/>
                    <a:pt x="59543" y="89440"/>
                    <a:pt x="59543" y="72950"/>
                  </a:cubicBezTo>
                  <a:lnTo>
                    <a:pt x="59543" y="29857"/>
                  </a:lnTo>
                  <a:cubicBezTo>
                    <a:pt x="59543" y="13367"/>
                    <a:pt x="46214" y="0"/>
                    <a:pt x="29771" y="0"/>
                  </a:cubicBezTo>
                  <a:cubicBezTo>
                    <a:pt x="13329" y="0"/>
                    <a:pt x="0" y="13367"/>
                    <a:pt x="0" y="29857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5B0A95F9-3B47-ED4B-AB03-DFFC14EA5337}"/>
                </a:ext>
              </a:extLst>
            </p:cNvPr>
            <p:cNvSpPr/>
            <p:nvPr/>
          </p:nvSpPr>
          <p:spPr>
            <a:xfrm>
              <a:off x="1226129" y="748240"/>
              <a:ext cx="1369487" cy="1373400"/>
            </a:xfrm>
            <a:custGeom>
              <a:avLst/>
              <a:gdLst>
                <a:gd name="connsiteX0" fmla="*/ 777840 w 1369487"/>
                <a:gd name="connsiteY0" fmla="*/ 1320514 h 1373400"/>
                <a:gd name="connsiteX1" fmla="*/ 67032 w 1369487"/>
                <a:gd name="connsiteY1" fmla="*/ 780138 h 1373400"/>
                <a:gd name="connsiteX2" fmla="*/ 605868 w 1369487"/>
                <a:gd name="connsiteY2" fmla="*/ 67298 h 1373400"/>
                <a:gd name="connsiteX3" fmla="*/ 1316677 w 1369487"/>
                <a:gd name="connsiteY3" fmla="*/ 607675 h 1373400"/>
                <a:gd name="connsiteX4" fmla="*/ 1312768 w 1369487"/>
                <a:gd name="connsiteY4" fmla="*/ 804964 h 1373400"/>
                <a:gd name="connsiteX5" fmla="*/ 1336500 w 1369487"/>
                <a:gd name="connsiteY5" fmla="*/ 839841 h 1373400"/>
                <a:gd name="connsiteX6" fmla="*/ 1371277 w 1369487"/>
                <a:gd name="connsiteY6" fmla="*/ 816041 h 1373400"/>
                <a:gd name="connsiteX7" fmla="*/ 1371380 w 1369487"/>
                <a:gd name="connsiteY7" fmla="*/ 815461 h 1373400"/>
                <a:gd name="connsiteX8" fmla="*/ 813137 w 1369487"/>
                <a:gd name="connsiteY8" fmla="*/ 10997 h 1373400"/>
                <a:gd name="connsiteX9" fmla="*/ 10966 w 1369487"/>
                <a:gd name="connsiteY9" fmla="*/ 570835 h 1373400"/>
                <a:gd name="connsiteX10" fmla="*/ 569209 w 1369487"/>
                <a:gd name="connsiteY10" fmla="*/ 1375299 h 1373400"/>
                <a:gd name="connsiteX11" fmla="*/ 691115 w 1369487"/>
                <a:gd name="connsiteY11" fmla="*/ 1386178 h 1373400"/>
                <a:gd name="connsiteX12" fmla="*/ 785925 w 1369487"/>
                <a:gd name="connsiteY12" fmla="*/ 1379705 h 1373400"/>
                <a:gd name="connsiteX13" fmla="*/ 811393 w 1369487"/>
                <a:gd name="connsiteY13" fmla="*/ 1346058 h 1373400"/>
                <a:gd name="connsiteX14" fmla="*/ 777842 w 1369487"/>
                <a:gd name="connsiteY14" fmla="*/ 1320517 h 13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9487" h="1373400">
                  <a:moveTo>
                    <a:pt x="777840" y="1320514"/>
                  </a:moveTo>
                  <a:cubicBezTo>
                    <a:pt x="432760" y="1368139"/>
                    <a:pt x="114521" y="1126204"/>
                    <a:pt x="67032" y="780138"/>
                  </a:cubicBezTo>
                  <a:cubicBezTo>
                    <a:pt x="19543" y="434072"/>
                    <a:pt x="260788" y="114923"/>
                    <a:pt x="605868" y="67298"/>
                  </a:cubicBezTo>
                  <a:cubicBezTo>
                    <a:pt x="950948" y="19674"/>
                    <a:pt x="1269188" y="261609"/>
                    <a:pt x="1316677" y="607675"/>
                  </a:cubicBezTo>
                  <a:cubicBezTo>
                    <a:pt x="1325674" y="673238"/>
                    <a:pt x="1324355" y="739811"/>
                    <a:pt x="1312768" y="804964"/>
                  </a:cubicBezTo>
                  <a:cubicBezTo>
                    <a:pt x="1309718" y="821167"/>
                    <a:pt x="1320343" y="836782"/>
                    <a:pt x="1336500" y="839841"/>
                  </a:cubicBezTo>
                  <a:cubicBezTo>
                    <a:pt x="1352657" y="842900"/>
                    <a:pt x="1368227" y="832244"/>
                    <a:pt x="1371277" y="816041"/>
                  </a:cubicBezTo>
                  <a:cubicBezTo>
                    <a:pt x="1371313" y="815848"/>
                    <a:pt x="1371348" y="815654"/>
                    <a:pt x="1371380" y="815461"/>
                  </a:cubicBezTo>
                  <a:cubicBezTo>
                    <a:pt x="1438739" y="438719"/>
                    <a:pt x="1188805" y="78548"/>
                    <a:pt x="813137" y="10997"/>
                  </a:cubicBezTo>
                  <a:cubicBezTo>
                    <a:pt x="437469" y="-56554"/>
                    <a:pt x="78325" y="194094"/>
                    <a:pt x="10966" y="570835"/>
                  </a:cubicBezTo>
                  <a:cubicBezTo>
                    <a:pt x="-56393" y="947577"/>
                    <a:pt x="193541" y="1307747"/>
                    <a:pt x="569209" y="1375299"/>
                  </a:cubicBezTo>
                  <a:cubicBezTo>
                    <a:pt x="609444" y="1382534"/>
                    <a:pt x="650239" y="1386174"/>
                    <a:pt x="691115" y="1386178"/>
                  </a:cubicBezTo>
                  <a:cubicBezTo>
                    <a:pt x="722828" y="1386166"/>
                    <a:pt x="754503" y="1384003"/>
                    <a:pt x="785925" y="1379705"/>
                  </a:cubicBezTo>
                  <a:cubicBezTo>
                    <a:pt x="802222" y="1377466"/>
                    <a:pt x="813625" y="1362402"/>
                    <a:pt x="811393" y="1346058"/>
                  </a:cubicBezTo>
                  <a:cubicBezTo>
                    <a:pt x="809161" y="1329713"/>
                    <a:pt x="794139" y="1318278"/>
                    <a:pt x="777842" y="1320517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9BF3B2B-BFEC-554B-B43C-6C1C14821E66}"/>
                </a:ext>
              </a:extLst>
            </p:cNvPr>
            <p:cNvSpPr/>
            <p:nvPr/>
          </p:nvSpPr>
          <p:spPr>
            <a:xfrm>
              <a:off x="2133804" y="1372584"/>
              <a:ext cx="654972" cy="1015122"/>
            </a:xfrm>
            <a:custGeom>
              <a:avLst/>
              <a:gdLst>
                <a:gd name="connsiteX0" fmla="*/ 613202 w 654972"/>
                <a:gd name="connsiteY0" fmla="*/ 400259 h 1015121"/>
                <a:gd name="connsiteX1" fmla="*/ 571888 w 654972"/>
                <a:gd name="connsiteY1" fmla="*/ 409560 h 1015121"/>
                <a:gd name="connsiteX2" fmla="*/ 483562 w 654972"/>
                <a:gd name="connsiteY2" fmla="*/ 350226 h 1015121"/>
                <a:gd name="connsiteX3" fmla="*/ 442248 w 654972"/>
                <a:gd name="connsiteY3" fmla="*/ 359527 h 1015121"/>
                <a:gd name="connsiteX4" fmla="*/ 353894 w 654972"/>
                <a:gd name="connsiteY4" fmla="*/ 300193 h 1015121"/>
                <a:gd name="connsiteX5" fmla="*/ 318860 w 654972"/>
                <a:gd name="connsiteY5" fmla="*/ 306753 h 1015121"/>
                <a:gd name="connsiteX6" fmla="*/ 318860 w 654972"/>
                <a:gd name="connsiteY6" fmla="*/ 92391 h 1015121"/>
                <a:gd name="connsiteX7" fmla="*/ 221742 w 654972"/>
                <a:gd name="connsiteY7" fmla="*/ 34 h 1015121"/>
                <a:gd name="connsiteX8" fmla="*/ 129648 w 654972"/>
                <a:gd name="connsiteY8" fmla="*/ 92391 h 1015121"/>
                <a:gd name="connsiteX9" fmla="*/ 129648 w 654972"/>
                <a:gd name="connsiteY9" fmla="*/ 400899 h 1015121"/>
                <a:gd name="connsiteX10" fmla="*/ 68681 w 654972"/>
                <a:gd name="connsiteY10" fmla="*/ 375241 h 1015121"/>
                <a:gd name="connsiteX11" fmla="*/ 9 w 654972"/>
                <a:gd name="connsiteY11" fmla="*/ 467639 h 1015121"/>
                <a:gd name="connsiteX12" fmla="*/ 9 w 654972"/>
                <a:gd name="connsiteY12" fmla="*/ 667771 h 1015121"/>
                <a:gd name="connsiteX13" fmla="*/ 50597 w 654972"/>
                <a:gd name="connsiteY13" fmla="*/ 873617 h 1015121"/>
                <a:gd name="connsiteX14" fmla="*/ 65163 w 654972"/>
                <a:gd name="connsiteY14" fmla="*/ 894756 h 1015121"/>
                <a:gd name="connsiteX15" fmla="*/ 155583 w 654972"/>
                <a:gd name="connsiteY15" fmla="*/ 1003775 h 1015121"/>
                <a:gd name="connsiteX16" fmla="*/ 155583 w 654972"/>
                <a:gd name="connsiteY16" fmla="*/ 1018003 h 1015121"/>
                <a:gd name="connsiteX17" fmla="*/ 185354 w 654972"/>
                <a:gd name="connsiteY17" fmla="*/ 1047860 h 1015121"/>
                <a:gd name="connsiteX18" fmla="*/ 215126 w 654972"/>
                <a:gd name="connsiteY18" fmla="*/ 1018003 h 1015121"/>
                <a:gd name="connsiteX19" fmla="*/ 215126 w 654972"/>
                <a:gd name="connsiteY19" fmla="*/ 992987 h 1015121"/>
                <a:gd name="connsiteX20" fmla="*/ 208235 w 654972"/>
                <a:gd name="connsiteY20" fmla="*/ 973889 h 1015121"/>
                <a:gd name="connsiteX21" fmla="*/ 111013 w 654972"/>
                <a:gd name="connsiteY21" fmla="*/ 856650 h 1015121"/>
                <a:gd name="connsiteX22" fmla="*/ 102698 w 654972"/>
                <a:gd name="connsiteY22" fmla="*/ 844754 h 1015121"/>
                <a:gd name="connsiteX23" fmla="*/ 59553 w 654972"/>
                <a:gd name="connsiteY23" fmla="*/ 667772 h 1015121"/>
                <a:gd name="connsiteX24" fmla="*/ 59553 w 654972"/>
                <a:gd name="connsiteY24" fmla="*/ 467640 h 1015121"/>
                <a:gd name="connsiteX25" fmla="*/ 62751 w 654972"/>
                <a:gd name="connsiteY25" fmla="*/ 435714 h 1015121"/>
                <a:gd name="connsiteX26" fmla="*/ 68682 w 654972"/>
                <a:gd name="connsiteY26" fmla="*/ 434955 h 1015121"/>
                <a:gd name="connsiteX27" fmla="*/ 129649 w 654972"/>
                <a:gd name="connsiteY27" fmla="*/ 497934 h 1015121"/>
                <a:gd name="connsiteX28" fmla="*/ 129649 w 654972"/>
                <a:gd name="connsiteY28" fmla="*/ 653952 h 1015121"/>
                <a:gd name="connsiteX29" fmla="*/ 159421 w 654972"/>
                <a:gd name="connsiteY29" fmla="*/ 683808 h 1015121"/>
                <a:gd name="connsiteX30" fmla="*/ 189192 w 654972"/>
                <a:gd name="connsiteY30" fmla="*/ 653952 h 1015121"/>
                <a:gd name="connsiteX31" fmla="*/ 189192 w 654972"/>
                <a:gd name="connsiteY31" fmla="*/ 92391 h 1015121"/>
                <a:gd name="connsiteX32" fmla="*/ 226817 w 654972"/>
                <a:gd name="connsiteY32" fmla="*/ 59797 h 1015121"/>
                <a:gd name="connsiteX33" fmla="*/ 259318 w 654972"/>
                <a:gd name="connsiteY33" fmla="*/ 92391 h 1015121"/>
                <a:gd name="connsiteX34" fmla="*/ 259318 w 654972"/>
                <a:gd name="connsiteY34" fmla="*/ 445917 h 1015121"/>
                <a:gd name="connsiteX35" fmla="*/ 289090 w 654972"/>
                <a:gd name="connsiteY35" fmla="*/ 475774 h 1015121"/>
                <a:gd name="connsiteX36" fmla="*/ 318861 w 654972"/>
                <a:gd name="connsiteY36" fmla="*/ 445917 h 1015121"/>
                <a:gd name="connsiteX37" fmla="*/ 318861 w 654972"/>
                <a:gd name="connsiteY37" fmla="*/ 392590 h 1015121"/>
                <a:gd name="connsiteX38" fmla="*/ 356454 w 654972"/>
                <a:gd name="connsiteY38" fmla="*/ 359994 h 1015121"/>
                <a:gd name="connsiteX39" fmla="*/ 388957 w 654972"/>
                <a:gd name="connsiteY39" fmla="*/ 392590 h 1015121"/>
                <a:gd name="connsiteX40" fmla="*/ 388957 w 654972"/>
                <a:gd name="connsiteY40" fmla="*/ 471927 h 1015121"/>
                <a:gd name="connsiteX41" fmla="*/ 418729 w 654972"/>
                <a:gd name="connsiteY41" fmla="*/ 501784 h 1015121"/>
                <a:gd name="connsiteX42" fmla="*/ 448500 w 654972"/>
                <a:gd name="connsiteY42" fmla="*/ 471927 h 1015121"/>
                <a:gd name="connsiteX43" fmla="*/ 448500 w 654972"/>
                <a:gd name="connsiteY43" fmla="*/ 442625 h 1015121"/>
                <a:gd name="connsiteX44" fmla="*/ 486098 w 654972"/>
                <a:gd name="connsiteY44" fmla="*/ 410033 h 1015121"/>
                <a:gd name="connsiteX45" fmla="*/ 518597 w 654972"/>
                <a:gd name="connsiteY45" fmla="*/ 442625 h 1015121"/>
                <a:gd name="connsiteX46" fmla="*/ 518597 w 654972"/>
                <a:gd name="connsiteY46" fmla="*/ 523943 h 1015121"/>
                <a:gd name="connsiteX47" fmla="*/ 548369 w 654972"/>
                <a:gd name="connsiteY47" fmla="*/ 553799 h 1015121"/>
                <a:gd name="connsiteX48" fmla="*/ 578140 w 654972"/>
                <a:gd name="connsiteY48" fmla="*/ 523943 h 1015121"/>
                <a:gd name="connsiteX49" fmla="*/ 578140 w 654972"/>
                <a:gd name="connsiteY49" fmla="*/ 492658 h 1015121"/>
                <a:gd name="connsiteX50" fmla="*/ 615769 w 654972"/>
                <a:gd name="connsiteY50" fmla="*/ 460069 h 1015121"/>
                <a:gd name="connsiteX51" fmla="*/ 648265 w 654972"/>
                <a:gd name="connsiteY51" fmla="*/ 492658 h 1015121"/>
                <a:gd name="connsiteX52" fmla="*/ 648266 w 654972"/>
                <a:gd name="connsiteY52" fmla="*/ 667774 h 1015121"/>
                <a:gd name="connsiteX53" fmla="*/ 595991 w 654972"/>
                <a:gd name="connsiteY53" fmla="*/ 912428 h 1015121"/>
                <a:gd name="connsiteX54" fmla="*/ 585728 w 654972"/>
                <a:gd name="connsiteY54" fmla="*/ 929835 h 1015121"/>
                <a:gd name="connsiteX55" fmla="*/ 550840 w 654972"/>
                <a:gd name="connsiteY55" fmla="*/ 974619 h 1015121"/>
                <a:gd name="connsiteX56" fmla="*/ 544531 w 654972"/>
                <a:gd name="connsiteY56" fmla="*/ 992988 h 1015121"/>
                <a:gd name="connsiteX57" fmla="*/ 544531 w 654972"/>
                <a:gd name="connsiteY57" fmla="*/ 1018003 h 1015121"/>
                <a:gd name="connsiteX58" fmla="*/ 574302 w 654972"/>
                <a:gd name="connsiteY58" fmla="*/ 1047860 h 1015121"/>
                <a:gd name="connsiteX59" fmla="*/ 604074 w 654972"/>
                <a:gd name="connsiteY59" fmla="*/ 1018003 h 1015121"/>
                <a:gd name="connsiteX60" fmla="*/ 604074 w 654972"/>
                <a:gd name="connsiteY60" fmla="*/ 1003279 h 1015121"/>
                <a:gd name="connsiteX61" fmla="*/ 632624 w 654972"/>
                <a:gd name="connsiteY61" fmla="*/ 966629 h 1015121"/>
                <a:gd name="connsiteX62" fmla="*/ 650999 w 654972"/>
                <a:gd name="connsiteY62" fmla="*/ 935286 h 1015121"/>
                <a:gd name="connsiteX63" fmla="*/ 707808 w 654972"/>
                <a:gd name="connsiteY63" fmla="*/ 667771 h 1015121"/>
                <a:gd name="connsiteX64" fmla="*/ 707808 w 654972"/>
                <a:gd name="connsiteY64" fmla="*/ 492657 h 1015121"/>
                <a:gd name="connsiteX65" fmla="*/ 613202 w 654972"/>
                <a:gd name="connsiteY65" fmla="*/ 400259 h 10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654972" h="1015121">
                  <a:moveTo>
                    <a:pt x="613202" y="400259"/>
                  </a:moveTo>
                  <a:cubicBezTo>
                    <a:pt x="598912" y="400239"/>
                    <a:pt x="584798" y="403417"/>
                    <a:pt x="571888" y="409560"/>
                  </a:cubicBezTo>
                  <a:cubicBezTo>
                    <a:pt x="557334" y="373514"/>
                    <a:pt x="522340" y="350006"/>
                    <a:pt x="483562" y="350226"/>
                  </a:cubicBezTo>
                  <a:cubicBezTo>
                    <a:pt x="469272" y="350206"/>
                    <a:pt x="455158" y="353384"/>
                    <a:pt x="442248" y="359527"/>
                  </a:cubicBezTo>
                  <a:cubicBezTo>
                    <a:pt x="427681" y="323479"/>
                    <a:pt x="392678" y="299972"/>
                    <a:pt x="353894" y="300193"/>
                  </a:cubicBezTo>
                  <a:cubicBezTo>
                    <a:pt x="341911" y="300181"/>
                    <a:pt x="330031" y="302406"/>
                    <a:pt x="318860" y="306753"/>
                  </a:cubicBezTo>
                  <a:lnTo>
                    <a:pt x="318860" y="92391"/>
                  </a:lnTo>
                  <a:cubicBezTo>
                    <a:pt x="317472" y="39992"/>
                    <a:pt x="273991" y="-1357"/>
                    <a:pt x="221742" y="34"/>
                  </a:cubicBezTo>
                  <a:cubicBezTo>
                    <a:pt x="171443" y="1373"/>
                    <a:pt x="130983" y="41949"/>
                    <a:pt x="129648" y="92391"/>
                  </a:cubicBezTo>
                  <a:lnTo>
                    <a:pt x="129648" y="400899"/>
                  </a:lnTo>
                  <a:cubicBezTo>
                    <a:pt x="112561" y="386066"/>
                    <a:pt x="91206" y="377079"/>
                    <a:pt x="68681" y="375241"/>
                  </a:cubicBezTo>
                  <a:cubicBezTo>
                    <a:pt x="9" y="375241"/>
                    <a:pt x="9" y="442359"/>
                    <a:pt x="9" y="467639"/>
                  </a:cubicBezTo>
                  <a:lnTo>
                    <a:pt x="9" y="667771"/>
                  </a:lnTo>
                  <a:cubicBezTo>
                    <a:pt x="-443" y="739536"/>
                    <a:pt x="16943" y="810282"/>
                    <a:pt x="50597" y="873617"/>
                  </a:cubicBezTo>
                  <a:cubicBezTo>
                    <a:pt x="54786" y="881103"/>
                    <a:pt x="59662" y="888179"/>
                    <a:pt x="65163" y="894756"/>
                  </a:cubicBezTo>
                  <a:lnTo>
                    <a:pt x="155583" y="1003775"/>
                  </a:lnTo>
                  <a:lnTo>
                    <a:pt x="155583" y="1018003"/>
                  </a:lnTo>
                  <a:cubicBezTo>
                    <a:pt x="155583" y="1034493"/>
                    <a:pt x="168912" y="1047860"/>
                    <a:pt x="185354" y="1047860"/>
                  </a:cubicBezTo>
                  <a:cubicBezTo>
                    <a:pt x="201797" y="1047860"/>
                    <a:pt x="215126" y="1034493"/>
                    <a:pt x="215126" y="1018003"/>
                  </a:cubicBezTo>
                  <a:lnTo>
                    <a:pt x="215126" y="992987"/>
                  </a:lnTo>
                  <a:cubicBezTo>
                    <a:pt x="215122" y="986009"/>
                    <a:pt x="212684" y="979254"/>
                    <a:pt x="208235" y="973889"/>
                  </a:cubicBezTo>
                  <a:lnTo>
                    <a:pt x="111013" y="856650"/>
                  </a:lnTo>
                  <a:cubicBezTo>
                    <a:pt x="107881" y="852951"/>
                    <a:pt x="105097" y="848968"/>
                    <a:pt x="102698" y="844754"/>
                  </a:cubicBezTo>
                  <a:cubicBezTo>
                    <a:pt x="73890" y="790266"/>
                    <a:pt x="59063" y="729443"/>
                    <a:pt x="59553" y="667772"/>
                  </a:cubicBezTo>
                  <a:lnTo>
                    <a:pt x="59553" y="467640"/>
                  </a:lnTo>
                  <a:cubicBezTo>
                    <a:pt x="58487" y="456890"/>
                    <a:pt x="59575" y="446036"/>
                    <a:pt x="62751" y="435714"/>
                  </a:cubicBezTo>
                  <a:cubicBezTo>
                    <a:pt x="64659" y="435071"/>
                    <a:pt x="66674" y="434813"/>
                    <a:pt x="68682" y="434955"/>
                  </a:cubicBezTo>
                  <a:cubicBezTo>
                    <a:pt x="97369" y="445755"/>
                    <a:pt x="119734" y="468858"/>
                    <a:pt x="129649" y="497934"/>
                  </a:cubicBezTo>
                  <a:lnTo>
                    <a:pt x="129649" y="653952"/>
                  </a:lnTo>
                  <a:cubicBezTo>
                    <a:pt x="129649" y="670441"/>
                    <a:pt x="142978" y="683808"/>
                    <a:pt x="159421" y="683808"/>
                  </a:cubicBezTo>
                  <a:cubicBezTo>
                    <a:pt x="175863" y="683808"/>
                    <a:pt x="189192" y="670441"/>
                    <a:pt x="189192" y="653952"/>
                  </a:cubicBezTo>
                  <a:lnTo>
                    <a:pt x="189192" y="92391"/>
                  </a:lnTo>
                  <a:cubicBezTo>
                    <a:pt x="190607" y="72971"/>
                    <a:pt x="207452" y="58378"/>
                    <a:pt x="226817" y="59797"/>
                  </a:cubicBezTo>
                  <a:cubicBezTo>
                    <a:pt x="244213" y="61072"/>
                    <a:pt x="258047" y="74945"/>
                    <a:pt x="259318" y="92391"/>
                  </a:cubicBezTo>
                  <a:lnTo>
                    <a:pt x="259318" y="445917"/>
                  </a:lnTo>
                  <a:cubicBezTo>
                    <a:pt x="259318" y="462406"/>
                    <a:pt x="272647" y="475774"/>
                    <a:pt x="289090" y="475774"/>
                  </a:cubicBezTo>
                  <a:cubicBezTo>
                    <a:pt x="305532" y="475774"/>
                    <a:pt x="318861" y="462406"/>
                    <a:pt x="318861" y="445917"/>
                  </a:cubicBezTo>
                  <a:lnTo>
                    <a:pt x="318861" y="392590"/>
                  </a:lnTo>
                  <a:cubicBezTo>
                    <a:pt x="320267" y="373178"/>
                    <a:pt x="337098" y="358584"/>
                    <a:pt x="356454" y="359994"/>
                  </a:cubicBezTo>
                  <a:cubicBezTo>
                    <a:pt x="373855" y="361261"/>
                    <a:pt x="387694" y="375139"/>
                    <a:pt x="388957" y="392590"/>
                  </a:cubicBezTo>
                  <a:lnTo>
                    <a:pt x="388957" y="471927"/>
                  </a:lnTo>
                  <a:cubicBezTo>
                    <a:pt x="388957" y="488417"/>
                    <a:pt x="402286" y="501784"/>
                    <a:pt x="418729" y="501784"/>
                  </a:cubicBezTo>
                  <a:cubicBezTo>
                    <a:pt x="435171" y="501784"/>
                    <a:pt x="448500" y="488417"/>
                    <a:pt x="448500" y="471927"/>
                  </a:cubicBezTo>
                  <a:lnTo>
                    <a:pt x="448500" y="442625"/>
                  </a:lnTo>
                  <a:cubicBezTo>
                    <a:pt x="449908" y="423213"/>
                    <a:pt x="466741" y="408621"/>
                    <a:pt x="486098" y="410033"/>
                  </a:cubicBezTo>
                  <a:cubicBezTo>
                    <a:pt x="503496" y="411302"/>
                    <a:pt x="517332" y="425178"/>
                    <a:pt x="518597" y="442625"/>
                  </a:cubicBezTo>
                  <a:lnTo>
                    <a:pt x="518597" y="523943"/>
                  </a:lnTo>
                  <a:cubicBezTo>
                    <a:pt x="518597" y="540432"/>
                    <a:pt x="531926" y="553799"/>
                    <a:pt x="548369" y="553799"/>
                  </a:cubicBezTo>
                  <a:cubicBezTo>
                    <a:pt x="564811" y="553799"/>
                    <a:pt x="578140" y="540432"/>
                    <a:pt x="578140" y="523943"/>
                  </a:cubicBezTo>
                  <a:lnTo>
                    <a:pt x="578140" y="492658"/>
                  </a:lnTo>
                  <a:cubicBezTo>
                    <a:pt x="579557" y="473238"/>
                    <a:pt x="596404" y="458647"/>
                    <a:pt x="615769" y="460069"/>
                  </a:cubicBezTo>
                  <a:cubicBezTo>
                    <a:pt x="633162" y="461345"/>
                    <a:pt x="646993" y="475215"/>
                    <a:pt x="648265" y="492658"/>
                  </a:cubicBezTo>
                  <a:lnTo>
                    <a:pt x="648266" y="667774"/>
                  </a:lnTo>
                  <a:cubicBezTo>
                    <a:pt x="647306" y="752008"/>
                    <a:pt x="629531" y="835195"/>
                    <a:pt x="595991" y="912428"/>
                  </a:cubicBezTo>
                  <a:cubicBezTo>
                    <a:pt x="593367" y="918667"/>
                    <a:pt x="589914" y="924522"/>
                    <a:pt x="585728" y="929835"/>
                  </a:cubicBezTo>
                  <a:lnTo>
                    <a:pt x="550840" y="974619"/>
                  </a:lnTo>
                  <a:cubicBezTo>
                    <a:pt x="546749" y="979863"/>
                    <a:pt x="544528" y="986330"/>
                    <a:pt x="544531" y="992988"/>
                  </a:cubicBezTo>
                  <a:lnTo>
                    <a:pt x="544531" y="1018003"/>
                  </a:lnTo>
                  <a:cubicBezTo>
                    <a:pt x="544531" y="1034493"/>
                    <a:pt x="557860" y="1047860"/>
                    <a:pt x="574302" y="1047860"/>
                  </a:cubicBezTo>
                  <a:cubicBezTo>
                    <a:pt x="590745" y="1047860"/>
                    <a:pt x="604074" y="1034493"/>
                    <a:pt x="604074" y="1018003"/>
                  </a:cubicBezTo>
                  <a:lnTo>
                    <a:pt x="604074" y="1003279"/>
                  </a:lnTo>
                  <a:lnTo>
                    <a:pt x="632624" y="966629"/>
                  </a:lnTo>
                  <a:cubicBezTo>
                    <a:pt x="640135" y="957063"/>
                    <a:pt x="646316" y="946519"/>
                    <a:pt x="650999" y="935286"/>
                  </a:cubicBezTo>
                  <a:cubicBezTo>
                    <a:pt x="687570" y="850817"/>
                    <a:pt x="706887" y="759854"/>
                    <a:pt x="707808" y="667771"/>
                  </a:cubicBezTo>
                  <a:lnTo>
                    <a:pt x="707808" y="492657"/>
                  </a:lnTo>
                  <a:cubicBezTo>
                    <a:pt x="707053" y="440974"/>
                    <a:pt x="664739" y="399649"/>
                    <a:pt x="613202" y="400259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8" name="Graphic 57">
            <a:extLst>
              <a:ext uri="{FF2B5EF4-FFF2-40B4-BE49-F238E27FC236}">
                <a16:creationId xmlns:a16="http://schemas.microsoft.com/office/drawing/2014/main" id="{531F5865-3EBE-DA40-9323-61D96E11B3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453" y="6401669"/>
            <a:ext cx="279030" cy="27903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54F7A910-199C-8C46-8554-E0BCBB5528F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3749" y="6380337"/>
            <a:ext cx="321661" cy="39671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EF74E4F0-FA2B-2D44-A86E-FEB1A9C57609}"/>
              </a:ext>
            </a:extLst>
          </p:cNvPr>
          <p:cNvGrpSpPr/>
          <p:nvPr/>
        </p:nvGrpSpPr>
        <p:grpSpPr>
          <a:xfrm>
            <a:off x="1624650" y="6408689"/>
            <a:ext cx="373738" cy="219650"/>
            <a:chOff x="1576773" y="6024452"/>
            <a:chExt cx="965813" cy="567621"/>
          </a:xfrm>
        </p:grpSpPr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7184311-CDEE-A74E-9BE5-7F933860A9CC}"/>
                </a:ext>
              </a:extLst>
            </p:cNvPr>
            <p:cNvSpPr/>
            <p:nvPr/>
          </p:nvSpPr>
          <p:spPr>
            <a:xfrm>
              <a:off x="1631703" y="6340560"/>
              <a:ext cx="71850" cy="166310"/>
            </a:xfrm>
            <a:custGeom>
              <a:avLst/>
              <a:gdLst>
                <a:gd name="connsiteX0" fmla="*/ 60303 w 57150"/>
                <a:gd name="connsiteY0" fmla="*/ 139389 h 132283"/>
                <a:gd name="connsiteX1" fmla="*/ 0 w 57150"/>
                <a:gd name="connsiteY1" fmla="*/ 0 h 13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132283">
                  <a:moveTo>
                    <a:pt x="60303" y="139389"/>
                  </a:moveTo>
                  <a:lnTo>
                    <a:pt x="0" y="0"/>
                  </a:lnTo>
                </a:path>
              </a:pathLst>
            </a:custGeom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A718841A-D929-894A-961E-B4FEFA2F4555}"/>
                </a:ext>
              </a:extLst>
            </p:cNvPr>
            <p:cNvSpPr/>
            <p:nvPr/>
          </p:nvSpPr>
          <p:spPr>
            <a:xfrm>
              <a:off x="1576773" y="6244782"/>
              <a:ext cx="718504" cy="332619"/>
            </a:xfrm>
            <a:custGeom>
              <a:avLst/>
              <a:gdLst>
                <a:gd name="connsiteX0" fmla="*/ 334575 w 571500"/>
                <a:gd name="connsiteY0" fmla="*/ 271677 h 264566"/>
                <a:gd name="connsiteX1" fmla="*/ 56960 w 571500"/>
                <a:gd name="connsiteY1" fmla="*/ 243331 h 264566"/>
                <a:gd name="connsiteX2" fmla="*/ 0 w 571500"/>
                <a:gd name="connsiteY2" fmla="*/ 103451 h 264566"/>
                <a:gd name="connsiteX3" fmla="*/ 193043 w 571500"/>
                <a:gd name="connsiteY3" fmla="*/ 998 h 264566"/>
                <a:gd name="connsiteX4" fmla="*/ 386677 w 571500"/>
                <a:gd name="connsiteY4" fmla="*/ 62840 h 264566"/>
                <a:gd name="connsiteX5" fmla="*/ 562775 w 571500"/>
                <a:gd name="connsiteY5" fmla="*/ 114979 h 264566"/>
                <a:gd name="connsiteX6" fmla="*/ 420443 w 571500"/>
                <a:gd name="connsiteY6" fmla="*/ 183180 h 264566"/>
                <a:gd name="connsiteX7" fmla="*/ 330860 w 571500"/>
                <a:gd name="connsiteY7" fmla="*/ 152991 h 26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0" h="264566">
                  <a:moveTo>
                    <a:pt x="334575" y="271677"/>
                  </a:moveTo>
                  <a:cubicBezTo>
                    <a:pt x="261747" y="257618"/>
                    <a:pt x="143323" y="161448"/>
                    <a:pt x="56960" y="243331"/>
                  </a:cubicBezTo>
                  <a:lnTo>
                    <a:pt x="0" y="103451"/>
                  </a:lnTo>
                  <a:cubicBezTo>
                    <a:pt x="0" y="103451"/>
                    <a:pt x="148028" y="7857"/>
                    <a:pt x="193043" y="998"/>
                  </a:cubicBezTo>
                  <a:cubicBezTo>
                    <a:pt x="238039" y="-5891"/>
                    <a:pt x="317116" y="23769"/>
                    <a:pt x="386677" y="62840"/>
                  </a:cubicBezTo>
                  <a:cubicBezTo>
                    <a:pt x="456257" y="101901"/>
                    <a:pt x="515693" y="75284"/>
                    <a:pt x="562775" y="114979"/>
                  </a:cubicBezTo>
                  <a:cubicBezTo>
                    <a:pt x="609867" y="154673"/>
                    <a:pt x="452638" y="189794"/>
                    <a:pt x="420443" y="183180"/>
                  </a:cubicBezTo>
                  <a:cubicBezTo>
                    <a:pt x="388239" y="176547"/>
                    <a:pt x="360683" y="150270"/>
                    <a:pt x="330860" y="152991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977218AE-495B-794D-B3A9-D5C85C294B40}"/>
                </a:ext>
              </a:extLst>
            </p:cNvPr>
            <p:cNvSpPr/>
            <p:nvPr/>
          </p:nvSpPr>
          <p:spPr>
            <a:xfrm>
              <a:off x="2039633" y="6271332"/>
              <a:ext cx="502953" cy="320741"/>
            </a:xfrm>
            <a:custGeom>
              <a:avLst/>
              <a:gdLst>
                <a:gd name="connsiteX0" fmla="*/ 207978 w 400050"/>
                <a:gd name="connsiteY0" fmla="*/ 108573 h 255117"/>
                <a:gd name="connsiteX1" fmla="*/ 386686 w 400050"/>
                <a:gd name="connsiteY1" fmla="*/ 8227 h 255117"/>
                <a:gd name="connsiteX2" fmla="*/ 404774 w 400050"/>
                <a:gd name="connsiteY2" fmla="*/ 55187 h 255117"/>
                <a:gd name="connsiteX3" fmla="*/ 255241 w 400050"/>
                <a:gd name="connsiteY3" fmla="*/ 171596 h 255117"/>
                <a:gd name="connsiteX4" fmla="*/ 0 w 400050"/>
                <a:gd name="connsiteY4" fmla="*/ 255237 h 25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255117">
                  <a:moveTo>
                    <a:pt x="207978" y="108573"/>
                  </a:moveTo>
                  <a:cubicBezTo>
                    <a:pt x="207978" y="108573"/>
                    <a:pt x="360559" y="-35380"/>
                    <a:pt x="386686" y="8227"/>
                  </a:cubicBezTo>
                  <a:cubicBezTo>
                    <a:pt x="386686" y="8227"/>
                    <a:pt x="394125" y="13839"/>
                    <a:pt x="404774" y="55187"/>
                  </a:cubicBezTo>
                  <a:cubicBezTo>
                    <a:pt x="404774" y="55187"/>
                    <a:pt x="298133" y="126119"/>
                    <a:pt x="255241" y="171596"/>
                  </a:cubicBezTo>
                  <a:cubicBezTo>
                    <a:pt x="164401" y="267899"/>
                    <a:pt x="43739" y="261445"/>
                    <a:pt x="0" y="255237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8A599844-B69F-5E4D-8D48-2D1C1BBA0B73}"/>
                </a:ext>
              </a:extLst>
            </p:cNvPr>
            <p:cNvSpPr/>
            <p:nvPr/>
          </p:nvSpPr>
          <p:spPr>
            <a:xfrm>
              <a:off x="1880065" y="6434302"/>
              <a:ext cx="47900" cy="11880"/>
            </a:xfrm>
            <a:custGeom>
              <a:avLst/>
              <a:gdLst>
                <a:gd name="connsiteX0" fmla="*/ 0 w 38100"/>
                <a:gd name="connsiteY0" fmla="*/ 593 h 0"/>
                <a:gd name="connsiteX1" fmla="*/ 42767 w 38100"/>
                <a:gd name="connsiteY1" fmla="*/ 81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>
                  <a:moveTo>
                    <a:pt x="0" y="593"/>
                  </a:moveTo>
                  <a:cubicBezTo>
                    <a:pt x="24698" y="-862"/>
                    <a:pt x="42767" y="819"/>
                    <a:pt x="42767" y="819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0D77B7D-88CC-9E4C-A3BA-8F0D6DA55F2B}"/>
                </a:ext>
              </a:extLst>
            </p:cNvPr>
            <p:cNvSpPr/>
            <p:nvPr/>
          </p:nvSpPr>
          <p:spPr>
            <a:xfrm>
              <a:off x="2211379" y="6024452"/>
              <a:ext cx="215551" cy="213826"/>
            </a:xfrm>
            <a:custGeom>
              <a:avLst/>
              <a:gdLst>
                <a:gd name="connsiteX0" fmla="*/ 177965 w 171450"/>
                <a:gd name="connsiteY0" fmla="*/ 0 h 170078"/>
                <a:gd name="connsiteX1" fmla="*/ 0 w 171450"/>
                <a:gd name="connsiteY1" fmla="*/ 174378 h 170078"/>
                <a:gd name="connsiteX2" fmla="*/ 177965 w 171450"/>
                <a:gd name="connsiteY2" fmla="*/ 0 h 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170078">
                  <a:moveTo>
                    <a:pt x="177965" y="0"/>
                  </a:moveTo>
                  <a:cubicBezTo>
                    <a:pt x="16383" y="13002"/>
                    <a:pt x="0" y="174378"/>
                    <a:pt x="0" y="174378"/>
                  </a:cubicBezTo>
                  <a:cubicBezTo>
                    <a:pt x="180146" y="204699"/>
                    <a:pt x="177965" y="0"/>
                    <a:pt x="177965" y="0"/>
                  </a:cubicBezTo>
                  <a:close/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913420B7-9458-A74B-ADDA-EFACB751488E}"/>
                </a:ext>
              </a:extLst>
            </p:cNvPr>
            <p:cNvSpPr/>
            <p:nvPr/>
          </p:nvSpPr>
          <p:spPr>
            <a:xfrm>
              <a:off x="1992488" y="6083647"/>
              <a:ext cx="155676" cy="154430"/>
            </a:xfrm>
            <a:custGeom>
              <a:avLst/>
              <a:gdLst>
                <a:gd name="connsiteX0" fmla="*/ 0 w 123825"/>
                <a:gd name="connsiteY0" fmla="*/ 0 h 122834"/>
                <a:gd name="connsiteX1" fmla="*/ 132998 w 123825"/>
                <a:gd name="connsiteY1" fmla="*/ 128107 h 122834"/>
                <a:gd name="connsiteX2" fmla="*/ 0 w 123825"/>
                <a:gd name="connsiteY2" fmla="*/ 0 h 12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22834">
                  <a:moveTo>
                    <a:pt x="0" y="0"/>
                  </a:moveTo>
                  <a:cubicBezTo>
                    <a:pt x="118710" y="9553"/>
                    <a:pt x="132998" y="128107"/>
                    <a:pt x="132998" y="128107"/>
                  </a:cubicBezTo>
                  <a:cubicBezTo>
                    <a:pt x="638" y="150387"/>
                    <a:pt x="0" y="0"/>
                    <a:pt x="0" y="0"/>
                  </a:cubicBezTo>
                  <a:close/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aphic 69">
            <a:extLst>
              <a:ext uri="{FF2B5EF4-FFF2-40B4-BE49-F238E27FC236}">
                <a16:creationId xmlns:a16="http://schemas.microsoft.com/office/drawing/2014/main" id="{F0ED7DAB-31AD-DE43-8532-6891C2911FD2}"/>
              </a:ext>
            </a:extLst>
          </p:cNvPr>
          <p:cNvGrpSpPr/>
          <p:nvPr/>
        </p:nvGrpSpPr>
        <p:grpSpPr>
          <a:xfrm>
            <a:off x="2072957" y="6360027"/>
            <a:ext cx="307664" cy="384580"/>
            <a:chOff x="4201292" y="3492920"/>
            <a:chExt cx="1161008" cy="1451260"/>
          </a:xfrm>
          <a:solidFill>
            <a:schemeClr val="bg1"/>
          </a:solidFill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C388B84A-8C7D-5D4A-83FC-4253DD8F2BB4}"/>
                </a:ext>
              </a:extLst>
            </p:cNvPr>
            <p:cNvSpPr/>
            <p:nvPr/>
          </p:nvSpPr>
          <p:spPr>
            <a:xfrm>
              <a:off x="4285008" y="3492601"/>
              <a:ext cx="979601" cy="1161008"/>
            </a:xfrm>
            <a:custGeom>
              <a:avLst/>
              <a:gdLst>
                <a:gd name="connsiteX0" fmla="*/ 990434 w 979600"/>
                <a:gd name="connsiteY0" fmla="*/ 691105 h 1161008"/>
                <a:gd name="connsiteX1" fmla="*/ 851917 w 979600"/>
                <a:gd name="connsiteY1" fmla="*/ 302406 h 1161008"/>
                <a:gd name="connsiteX2" fmla="*/ 851864 w 979600"/>
                <a:gd name="connsiteY2" fmla="*/ 302450 h 1161008"/>
                <a:gd name="connsiteX3" fmla="*/ 436450 w 979600"/>
                <a:gd name="connsiteY3" fmla="*/ 0 h 1161008"/>
                <a:gd name="connsiteX4" fmla="*/ 0 w 979600"/>
                <a:gd name="connsiteY4" fmla="*/ 436450 h 1161008"/>
                <a:gd name="connsiteX5" fmla="*/ 218761 w 979600"/>
                <a:gd name="connsiteY5" fmla="*/ 814810 h 1161008"/>
                <a:gd name="connsiteX6" fmla="*/ 218761 w 979600"/>
                <a:gd name="connsiteY6" fmla="*/ 1161645 h 1161008"/>
                <a:gd name="connsiteX7" fmla="*/ 654139 w 979600"/>
                <a:gd name="connsiteY7" fmla="*/ 1161645 h 1161008"/>
                <a:gd name="connsiteX8" fmla="*/ 654139 w 979600"/>
                <a:gd name="connsiteY8" fmla="*/ 1058292 h 1161008"/>
                <a:gd name="connsiteX9" fmla="*/ 681864 w 979600"/>
                <a:gd name="connsiteY9" fmla="*/ 1060559 h 1161008"/>
                <a:gd name="connsiteX10" fmla="*/ 733487 w 979600"/>
                <a:gd name="connsiteY10" fmla="*/ 1060559 h 1161008"/>
                <a:gd name="connsiteX11" fmla="*/ 896754 w 979600"/>
                <a:gd name="connsiteY11" fmla="*/ 897292 h 1161008"/>
                <a:gd name="connsiteX12" fmla="*/ 896754 w 979600"/>
                <a:gd name="connsiteY12" fmla="*/ 763787 h 1161008"/>
                <a:gd name="connsiteX13" fmla="*/ 939165 w 979600"/>
                <a:gd name="connsiteY13" fmla="*/ 763787 h 1161008"/>
                <a:gd name="connsiteX14" fmla="*/ 983631 w 979600"/>
                <a:gd name="connsiteY14" fmla="*/ 740739 h 1161008"/>
                <a:gd name="connsiteX15" fmla="*/ 990434 w 979600"/>
                <a:gd name="connsiteY15" fmla="*/ 691105 h 1161008"/>
                <a:gd name="connsiteX16" fmla="*/ 953975 w 979600"/>
                <a:gd name="connsiteY16" fmla="*/ 719840 h 1161008"/>
                <a:gd name="connsiteX17" fmla="*/ 939165 w 979600"/>
                <a:gd name="connsiteY17" fmla="*/ 727511 h 1161008"/>
                <a:gd name="connsiteX18" fmla="*/ 860472 w 979600"/>
                <a:gd name="connsiteY18" fmla="*/ 727511 h 1161008"/>
                <a:gd name="connsiteX19" fmla="*/ 860472 w 979600"/>
                <a:gd name="connsiteY19" fmla="*/ 897298 h 1161008"/>
                <a:gd name="connsiteX20" fmla="*/ 733487 w 979600"/>
                <a:gd name="connsiteY20" fmla="*/ 1024283 h 1161008"/>
                <a:gd name="connsiteX21" fmla="*/ 681864 w 979600"/>
                <a:gd name="connsiteY21" fmla="*/ 1024283 h 1161008"/>
                <a:gd name="connsiteX22" fmla="*/ 641455 w 979600"/>
                <a:gd name="connsiteY22" fmla="*/ 1018064 h 1161008"/>
                <a:gd name="connsiteX23" fmla="*/ 617858 w 979600"/>
                <a:gd name="connsiteY23" fmla="*/ 1010607 h 1161008"/>
                <a:gd name="connsiteX24" fmla="*/ 617858 w 979600"/>
                <a:gd name="connsiteY24" fmla="*/ 1125369 h 1161008"/>
                <a:gd name="connsiteX25" fmla="*/ 255043 w 979600"/>
                <a:gd name="connsiteY25" fmla="*/ 1125369 h 1161008"/>
                <a:gd name="connsiteX26" fmla="*/ 255043 w 979600"/>
                <a:gd name="connsiteY26" fmla="*/ 793393 h 1161008"/>
                <a:gd name="connsiteX27" fmla="*/ 245564 w 979600"/>
                <a:gd name="connsiteY27" fmla="*/ 788237 h 1161008"/>
                <a:gd name="connsiteX28" fmla="*/ 36282 w 979600"/>
                <a:gd name="connsiteY28" fmla="*/ 436450 h 1161008"/>
                <a:gd name="connsiteX29" fmla="*/ 436450 w 979600"/>
                <a:gd name="connsiteY29" fmla="*/ 36282 h 1161008"/>
                <a:gd name="connsiteX30" fmla="*/ 817707 w 979600"/>
                <a:gd name="connsiteY30" fmla="*/ 314726 h 1161008"/>
                <a:gd name="connsiteX31" fmla="*/ 824298 w 979600"/>
                <a:gd name="connsiteY31" fmla="*/ 333008 h 1161008"/>
                <a:gd name="connsiteX32" fmla="*/ 956243 w 979600"/>
                <a:gd name="connsiteY32" fmla="*/ 703273 h 1161008"/>
                <a:gd name="connsiteX33" fmla="*/ 953975 w 979600"/>
                <a:gd name="connsiteY33" fmla="*/ 719840 h 116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79600" h="1161008">
                  <a:moveTo>
                    <a:pt x="990434" y="691105"/>
                  </a:moveTo>
                  <a:cubicBezTo>
                    <a:pt x="990434" y="691105"/>
                    <a:pt x="852496" y="304023"/>
                    <a:pt x="851917" y="302406"/>
                  </a:cubicBezTo>
                  <a:cubicBezTo>
                    <a:pt x="851917" y="302406"/>
                    <a:pt x="919005" y="489013"/>
                    <a:pt x="851864" y="302450"/>
                  </a:cubicBezTo>
                  <a:cubicBezTo>
                    <a:pt x="784724" y="115887"/>
                    <a:pt x="625546" y="0"/>
                    <a:pt x="436450" y="0"/>
                  </a:cubicBezTo>
                  <a:cubicBezTo>
                    <a:pt x="195793" y="0"/>
                    <a:pt x="0" y="195793"/>
                    <a:pt x="0" y="436450"/>
                  </a:cubicBezTo>
                  <a:cubicBezTo>
                    <a:pt x="0" y="592923"/>
                    <a:pt x="83547" y="736897"/>
                    <a:pt x="218761" y="814810"/>
                  </a:cubicBezTo>
                  <a:lnTo>
                    <a:pt x="218761" y="1161645"/>
                  </a:lnTo>
                  <a:lnTo>
                    <a:pt x="654139" y="1161645"/>
                  </a:lnTo>
                  <a:lnTo>
                    <a:pt x="654139" y="1058292"/>
                  </a:lnTo>
                  <a:cubicBezTo>
                    <a:pt x="663280" y="1059797"/>
                    <a:pt x="672545" y="1060559"/>
                    <a:pt x="681864" y="1060559"/>
                  </a:cubicBezTo>
                  <a:lnTo>
                    <a:pt x="733487" y="1060559"/>
                  </a:lnTo>
                  <a:cubicBezTo>
                    <a:pt x="823518" y="1060559"/>
                    <a:pt x="896754" y="987323"/>
                    <a:pt x="896754" y="897292"/>
                  </a:cubicBezTo>
                  <a:lnTo>
                    <a:pt x="896754" y="763787"/>
                  </a:lnTo>
                  <a:lnTo>
                    <a:pt x="939165" y="763787"/>
                  </a:lnTo>
                  <a:cubicBezTo>
                    <a:pt x="956827" y="763787"/>
                    <a:pt x="973444" y="755178"/>
                    <a:pt x="983631" y="740739"/>
                  </a:cubicBezTo>
                  <a:cubicBezTo>
                    <a:pt x="993819" y="726301"/>
                    <a:pt x="996350" y="707740"/>
                    <a:pt x="990434" y="691105"/>
                  </a:cubicBezTo>
                  <a:close/>
                  <a:moveTo>
                    <a:pt x="953975" y="719840"/>
                  </a:moveTo>
                  <a:cubicBezTo>
                    <a:pt x="950537" y="724712"/>
                    <a:pt x="945135" y="727511"/>
                    <a:pt x="939165" y="727511"/>
                  </a:cubicBezTo>
                  <a:lnTo>
                    <a:pt x="860472" y="727511"/>
                  </a:lnTo>
                  <a:lnTo>
                    <a:pt x="860472" y="897298"/>
                  </a:lnTo>
                  <a:cubicBezTo>
                    <a:pt x="860472" y="967310"/>
                    <a:pt x="803499" y="1024283"/>
                    <a:pt x="733487" y="1024283"/>
                  </a:cubicBezTo>
                  <a:lnTo>
                    <a:pt x="681864" y="1024283"/>
                  </a:lnTo>
                  <a:cubicBezTo>
                    <a:pt x="668135" y="1024283"/>
                    <a:pt x="654546" y="1022193"/>
                    <a:pt x="641455" y="1018064"/>
                  </a:cubicBezTo>
                  <a:lnTo>
                    <a:pt x="617858" y="1010607"/>
                  </a:lnTo>
                  <a:lnTo>
                    <a:pt x="617858" y="1125369"/>
                  </a:lnTo>
                  <a:lnTo>
                    <a:pt x="255043" y="1125369"/>
                  </a:lnTo>
                  <a:lnTo>
                    <a:pt x="255043" y="793393"/>
                  </a:lnTo>
                  <a:lnTo>
                    <a:pt x="245564" y="788237"/>
                  </a:lnTo>
                  <a:cubicBezTo>
                    <a:pt x="116471" y="718049"/>
                    <a:pt x="36282" y="583252"/>
                    <a:pt x="36282" y="436450"/>
                  </a:cubicBezTo>
                  <a:cubicBezTo>
                    <a:pt x="36282" y="215793"/>
                    <a:pt x="215793" y="36282"/>
                    <a:pt x="436450" y="36282"/>
                  </a:cubicBezTo>
                  <a:cubicBezTo>
                    <a:pt x="612454" y="36282"/>
                    <a:pt x="754976" y="140379"/>
                    <a:pt x="817707" y="314726"/>
                  </a:cubicBezTo>
                  <a:cubicBezTo>
                    <a:pt x="820064" y="321264"/>
                    <a:pt x="822260" y="327339"/>
                    <a:pt x="824298" y="333008"/>
                  </a:cubicBezTo>
                  <a:lnTo>
                    <a:pt x="956243" y="703273"/>
                  </a:lnTo>
                  <a:cubicBezTo>
                    <a:pt x="958262" y="708908"/>
                    <a:pt x="957429" y="714951"/>
                    <a:pt x="953975" y="719840"/>
                  </a:cubicBezTo>
                  <a:close/>
                </a:path>
              </a:pathLst>
            </a:custGeom>
            <a:grpFill/>
            <a:ln w="180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CA39AC4-3D55-FE41-9BFD-67F34D22CE54}"/>
                </a:ext>
              </a:extLst>
            </p:cNvPr>
            <p:cNvSpPr/>
            <p:nvPr/>
          </p:nvSpPr>
          <p:spPr>
            <a:xfrm>
              <a:off x="4565752" y="3818790"/>
              <a:ext cx="380956" cy="362815"/>
            </a:xfrm>
            <a:custGeom>
              <a:avLst/>
              <a:gdLst>
                <a:gd name="connsiteX0" fmla="*/ 286959 w 380955"/>
                <a:gd name="connsiteY0" fmla="*/ 36282 h 362815"/>
                <a:gd name="connsiteX1" fmla="*/ 359524 w 380955"/>
                <a:gd name="connsiteY1" fmla="*/ 108846 h 362815"/>
                <a:gd name="connsiteX2" fmla="*/ 201569 w 380955"/>
                <a:gd name="connsiteY2" fmla="*/ 309260 h 362815"/>
                <a:gd name="connsiteX3" fmla="*/ 200738 w 380955"/>
                <a:gd name="connsiteY3" fmla="*/ 309995 h 362815"/>
                <a:gd name="connsiteX4" fmla="*/ 199953 w 380955"/>
                <a:gd name="connsiteY4" fmla="*/ 310780 h 362815"/>
                <a:gd name="connsiteX5" fmla="*/ 197903 w 380955"/>
                <a:gd name="connsiteY5" fmla="*/ 312834 h 362815"/>
                <a:gd name="connsiteX6" fmla="*/ 195851 w 380955"/>
                <a:gd name="connsiteY6" fmla="*/ 310782 h 362815"/>
                <a:gd name="connsiteX7" fmla="*/ 195066 w 380955"/>
                <a:gd name="connsiteY7" fmla="*/ 309996 h 362815"/>
                <a:gd name="connsiteX8" fmla="*/ 194235 w 380955"/>
                <a:gd name="connsiteY8" fmla="*/ 309262 h 362815"/>
                <a:gd name="connsiteX9" fmla="*/ 36280 w 380955"/>
                <a:gd name="connsiteY9" fmla="*/ 108848 h 362815"/>
                <a:gd name="connsiteX10" fmla="*/ 108845 w 380955"/>
                <a:gd name="connsiteY10" fmla="*/ 36283 h 362815"/>
                <a:gd name="connsiteX11" fmla="*/ 170204 w 380955"/>
                <a:gd name="connsiteY11" fmla="*/ 64998 h 362815"/>
                <a:gd name="connsiteX12" fmla="*/ 197903 w 380955"/>
                <a:gd name="connsiteY12" fmla="*/ 97728 h 362815"/>
                <a:gd name="connsiteX13" fmla="*/ 225600 w 380955"/>
                <a:gd name="connsiteY13" fmla="*/ 64997 h 362815"/>
                <a:gd name="connsiteX14" fmla="*/ 286959 w 380955"/>
                <a:gd name="connsiteY14" fmla="*/ 36282 h 362815"/>
                <a:gd name="connsiteX15" fmla="*/ 286959 w 380955"/>
                <a:gd name="connsiteY15" fmla="*/ 0 h 362815"/>
                <a:gd name="connsiteX16" fmla="*/ 197903 w 380955"/>
                <a:gd name="connsiteY16" fmla="*/ 41560 h 362815"/>
                <a:gd name="connsiteX17" fmla="*/ 108846 w 380955"/>
                <a:gd name="connsiteY17" fmla="*/ 0 h 362815"/>
                <a:gd name="connsiteX18" fmla="*/ 0 w 380955"/>
                <a:gd name="connsiteY18" fmla="*/ 108846 h 362815"/>
                <a:gd name="connsiteX19" fmla="*/ 170197 w 380955"/>
                <a:gd name="connsiteY19" fmla="*/ 336435 h 362815"/>
                <a:gd name="connsiteX20" fmla="*/ 197903 w 380955"/>
                <a:gd name="connsiteY20" fmla="*/ 364143 h 362815"/>
                <a:gd name="connsiteX21" fmla="*/ 225609 w 380955"/>
                <a:gd name="connsiteY21" fmla="*/ 336437 h 362815"/>
                <a:gd name="connsiteX22" fmla="*/ 395806 w 380955"/>
                <a:gd name="connsiteY22" fmla="*/ 108848 h 362815"/>
                <a:gd name="connsiteX23" fmla="*/ 286959 w 380955"/>
                <a:gd name="connsiteY23" fmla="*/ 0 h 362815"/>
                <a:gd name="connsiteX24" fmla="*/ 286959 w 380955"/>
                <a:gd name="connsiteY24" fmla="*/ 0 h 36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0955" h="362815">
                  <a:moveTo>
                    <a:pt x="286959" y="36282"/>
                  </a:moveTo>
                  <a:cubicBezTo>
                    <a:pt x="328328" y="36282"/>
                    <a:pt x="359524" y="67478"/>
                    <a:pt x="359524" y="108846"/>
                  </a:cubicBezTo>
                  <a:cubicBezTo>
                    <a:pt x="359524" y="166714"/>
                    <a:pt x="302450" y="220022"/>
                    <a:pt x="201569" y="309260"/>
                  </a:cubicBezTo>
                  <a:lnTo>
                    <a:pt x="200738" y="309995"/>
                  </a:lnTo>
                  <a:lnTo>
                    <a:pt x="199953" y="310780"/>
                  </a:lnTo>
                  <a:lnTo>
                    <a:pt x="197903" y="312834"/>
                  </a:lnTo>
                  <a:lnTo>
                    <a:pt x="195851" y="310782"/>
                  </a:lnTo>
                  <a:lnTo>
                    <a:pt x="195066" y="309996"/>
                  </a:lnTo>
                  <a:lnTo>
                    <a:pt x="194235" y="309262"/>
                  </a:lnTo>
                  <a:cubicBezTo>
                    <a:pt x="93356" y="220022"/>
                    <a:pt x="36280" y="166714"/>
                    <a:pt x="36280" y="108848"/>
                  </a:cubicBezTo>
                  <a:cubicBezTo>
                    <a:pt x="36280" y="67480"/>
                    <a:pt x="67476" y="36283"/>
                    <a:pt x="108845" y="36283"/>
                  </a:cubicBezTo>
                  <a:cubicBezTo>
                    <a:pt x="131705" y="36283"/>
                    <a:pt x="155218" y="47286"/>
                    <a:pt x="170204" y="64998"/>
                  </a:cubicBezTo>
                  <a:lnTo>
                    <a:pt x="197903" y="97728"/>
                  </a:lnTo>
                  <a:lnTo>
                    <a:pt x="225600" y="64997"/>
                  </a:lnTo>
                  <a:cubicBezTo>
                    <a:pt x="240586" y="47284"/>
                    <a:pt x="264098" y="36282"/>
                    <a:pt x="286959" y="36282"/>
                  </a:cubicBezTo>
                  <a:moveTo>
                    <a:pt x="286959" y="0"/>
                  </a:moveTo>
                  <a:cubicBezTo>
                    <a:pt x="253316" y="0"/>
                    <a:pt x="219672" y="15831"/>
                    <a:pt x="197903" y="41560"/>
                  </a:cubicBezTo>
                  <a:cubicBezTo>
                    <a:pt x="176134" y="15833"/>
                    <a:pt x="142490" y="0"/>
                    <a:pt x="108846" y="0"/>
                  </a:cubicBezTo>
                  <a:cubicBezTo>
                    <a:pt x="47496" y="0"/>
                    <a:pt x="0" y="47496"/>
                    <a:pt x="0" y="108846"/>
                  </a:cubicBezTo>
                  <a:cubicBezTo>
                    <a:pt x="0" y="184049"/>
                    <a:pt x="67288" y="245399"/>
                    <a:pt x="170197" y="336435"/>
                  </a:cubicBezTo>
                  <a:lnTo>
                    <a:pt x="197903" y="364143"/>
                  </a:lnTo>
                  <a:lnTo>
                    <a:pt x="225609" y="336437"/>
                  </a:lnTo>
                  <a:cubicBezTo>
                    <a:pt x="328518" y="245401"/>
                    <a:pt x="395806" y="184051"/>
                    <a:pt x="395806" y="108848"/>
                  </a:cubicBezTo>
                  <a:cubicBezTo>
                    <a:pt x="395806" y="47498"/>
                    <a:pt x="348310" y="0"/>
                    <a:pt x="286959" y="0"/>
                  </a:cubicBezTo>
                  <a:lnTo>
                    <a:pt x="286959" y="0"/>
                  </a:lnTo>
                  <a:close/>
                </a:path>
              </a:pathLst>
            </a:custGeom>
            <a:grpFill/>
            <a:ln w="180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AC11DB6F-0C1F-F04B-B1E8-46C29C0F1CD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405" y="6401669"/>
            <a:ext cx="262739" cy="262739"/>
          </a:xfrm>
          <a:prstGeom prst="rect">
            <a:avLst/>
          </a:prstGeom>
        </p:spPr>
      </p:pic>
      <p:sp>
        <p:nvSpPr>
          <p:cNvPr id="73" name="Graphic 79">
            <a:extLst>
              <a:ext uri="{FF2B5EF4-FFF2-40B4-BE49-F238E27FC236}">
                <a16:creationId xmlns:a16="http://schemas.microsoft.com/office/drawing/2014/main" id="{FE2A07E0-74F7-F744-B762-7777D132A6B9}"/>
              </a:ext>
            </a:extLst>
          </p:cNvPr>
          <p:cNvSpPr/>
          <p:nvPr/>
        </p:nvSpPr>
        <p:spPr>
          <a:xfrm>
            <a:off x="2981311" y="6415426"/>
            <a:ext cx="244468" cy="254199"/>
          </a:xfrm>
          <a:custGeom>
            <a:avLst/>
            <a:gdLst>
              <a:gd name="connsiteX0" fmla="*/ 794385 w 790575"/>
              <a:gd name="connsiteY0" fmla="*/ 428976 h 822045"/>
              <a:gd name="connsiteX1" fmla="*/ 394335 w 790575"/>
              <a:gd name="connsiteY1" fmla="*/ 825825 h 822045"/>
              <a:gd name="connsiteX2" fmla="*/ 381000 w 790575"/>
              <a:gd name="connsiteY2" fmla="*/ 831494 h 822045"/>
              <a:gd name="connsiteX3" fmla="*/ 367665 w 790575"/>
              <a:gd name="connsiteY3" fmla="*/ 825825 h 822045"/>
              <a:gd name="connsiteX4" fmla="*/ 367665 w 790575"/>
              <a:gd name="connsiteY4" fmla="*/ 799368 h 822045"/>
              <a:gd name="connsiteX5" fmla="*/ 754380 w 790575"/>
              <a:gd name="connsiteY5" fmla="*/ 415747 h 822045"/>
              <a:gd name="connsiteX6" fmla="*/ 367665 w 790575"/>
              <a:gd name="connsiteY6" fmla="*/ 32126 h 822045"/>
              <a:gd name="connsiteX7" fmla="*/ 367665 w 790575"/>
              <a:gd name="connsiteY7" fmla="*/ 5669 h 822045"/>
              <a:gd name="connsiteX8" fmla="*/ 394335 w 790575"/>
              <a:gd name="connsiteY8" fmla="*/ 5669 h 822045"/>
              <a:gd name="connsiteX9" fmla="*/ 794385 w 790575"/>
              <a:gd name="connsiteY9" fmla="*/ 402519 h 822045"/>
              <a:gd name="connsiteX10" fmla="*/ 794385 w 790575"/>
              <a:gd name="connsiteY10" fmla="*/ 428976 h 822045"/>
              <a:gd name="connsiteX11" fmla="*/ 432435 w 790575"/>
              <a:gd name="connsiteY11" fmla="*/ 402519 h 822045"/>
              <a:gd name="connsiteX12" fmla="*/ 32385 w 790575"/>
              <a:gd name="connsiteY12" fmla="*/ 5669 h 822045"/>
              <a:gd name="connsiteX13" fmla="*/ 5715 w 790575"/>
              <a:gd name="connsiteY13" fmla="*/ 5669 h 822045"/>
              <a:gd name="connsiteX14" fmla="*/ 5715 w 790575"/>
              <a:gd name="connsiteY14" fmla="*/ 32126 h 822045"/>
              <a:gd name="connsiteX15" fmla="*/ 392430 w 790575"/>
              <a:gd name="connsiteY15" fmla="*/ 415747 h 822045"/>
              <a:gd name="connsiteX16" fmla="*/ 5715 w 790575"/>
              <a:gd name="connsiteY16" fmla="*/ 799368 h 822045"/>
              <a:gd name="connsiteX17" fmla="*/ 5715 w 790575"/>
              <a:gd name="connsiteY17" fmla="*/ 825825 h 822045"/>
              <a:gd name="connsiteX18" fmla="*/ 19050 w 790575"/>
              <a:gd name="connsiteY18" fmla="*/ 831494 h 822045"/>
              <a:gd name="connsiteX19" fmla="*/ 32385 w 790575"/>
              <a:gd name="connsiteY19" fmla="*/ 825825 h 822045"/>
              <a:gd name="connsiteX20" fmla="*/ 432435 w 790575"/>
              <a:gd name="connsiteY20" fmla="*/ 428976 h 822045"/>
              <a:gd name="connsiteX21" fmla="*/ 432435 w 790575"/>
              <a:gd name="connsiteY21" fmla="*/ 402519 h 82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0575" h="822045">
                <a:moveTo>
                  <a:pt x="794385" y="428976"/>
                </a:moveTo>
                <a:lnTo>
                  <a:pt x="394335" y="825825"/>
                </a:lnTo>
                <a:cubicBezTo>
                  <a:pt x="390525" y="829605"/>
                  <a:pt x="385763" y="831494"/>
                  <a:pt x="381000" y="831494"/>
                </a:cubicBezTo>
                <a:cubicBezTo>
                  <a:pt x="376238" y="831494"/>
                  <a:pt x="371475" y="829605"/>
                  <a:pt x="367665" y="825825"/>
                </a:cubicBezTo>
                <a:cubicBezTo>
                  <a:pt x="360045" y="818266"/>
                  <a:pt x="360045" y="806928"/>
                  <a:pt x="367665" y="799368"/>
                </a:cubicBezTo>
                <a:lnTo>
                  <a:pt x="754380" y="415747"/>
                </a:lnTo>
                <a:lnTo>
                  <a:pt x="367665" y="32126"/>
                </a:lnTo>
                <a:cubicBezTo>
                  <a:pt x="360045" y="24567"/>
                  <a:pt x="360045" y="13228"/>
                  <a:pt x="367665" y="5669"/>
                </a:cubicBezTo>
                <a:cubicBezTo>
                  <a:pt x="375285" y="-1890"/>
                  <a:pt x="386715" y="-1890"/>
                  <a:pt x="394335" y="5669"/>
                </a:cubicBezTo>
                <a:lnTo>
                  <a:pt x="794385" y="402519"/>
                </a:lnTo>
                <a:cubicBezTo>
                  <a:pt x="802005" y="410078"/>
                  <a:pt x="802005" y="421416"/>
                  <a:pt x="794385" y="428976"/>
                </a:cubicBezTo>
                <a:close/>
                <a:moveTo>
                  <a:pt x="432435" y="402519"/>
                </a:moveTo>
                <a:lnTo>
                  <a:pt x="32385" y="5669"/>
                </a:lnTo>
                <a:cubicBezTo>
                  <a:pt x="24765" y="-1890"/>
                  <a:pt x="13335" y="-1890"/>
                  <a:pt x="5715" y="5669"/>
                </a:cubicBezTo>
                <a:cubicBezTo>
                  <a:pt x="-1905" y="13228"/>
                  <a:pt x="-1905" y="24567"/>
                  <a:pt x="5715" y="32126"/>
                </a:cubicBezTo>
                <a:lnTo>
                  <a:pt x="392430" y="415747"/>
                </a:lnTo>
                <a:lnTo>
                  <a:pt x="5715" y="799368"/>
                </a:lnTo>
                <a:cubicBezTo>
                  <a:pt x="-1905" y="806928"/>
                  <a:pt x="-1905" y="818266"/>
                  <a:pt x="5715" y="825825"/>
                </a:cubicBezTo>
                <a:cubicBezTo>
                  <a:pt x="9525" y="829605"/>
                  <a:pt x="14287" y="831494"/>
                  <a:pt x="19050" y="831494"/>
                </a:cubicBezTo>
                <a:cubicBezTo>
                  <a:pt x="23812" y="831494"/>
                  <a:pt x="28575" y="829605"/>
                  <a:pt x="32385" y="825825"/>
                </a:cubicBezTo>
                <a:lnTo>
                  <a:pt x="432435" y="428976"/>
                </a:lnTo>
                <a:cubicBezTo>
                  <a:pt x="440055" y="421416"/>
                  <a:pt x="440055" y="410078"/>
                  <a:pt x="432435" y="40251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7C4D39D-056F-1241-8C01-E6BD97C63693}"/>
              </a:ext>
            </a:extLst>
          </p:cNvPr>
          <p:cNvSpPr/>
          <p:nvPr/>
        </p:nvSpPr>
        <p:spPr>
          <a:xfrm>
            <a:off x="223844" y="6312706"/>
            <a:ext cx="410888" cy="417110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hlinkClick r:id="" action="ppaction://noaction"/>
            <a:extLst>
              <a:ext uri="{FF2B5EF4-FFF2-40B4-BE49-F238E27FC236}">
                <a16:creationId xmlns:a16="http://schemas.microsoft.com/office/drawing/2014/main" id="{33CCA017-C96C-B645-8A39-8A12EF55E803}"/>
              </a:ext>
            </a:extLst>
          </p:cNvPr>
          <p:cNvSpPr/>
          <p:nvPr/>
        </p:nvSpPr>
        <p:spPr>
          <a:xfrm>
            <a:off x="11644439" y="6376126"/>
            <a:ext cx="364904" cy="320757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hlinkClick r:id="" action="ppaction://noaction"/>
            <a:extLst>
              <a:ext uri="{FF2B5EF4-FFF2-40B4-BE49-F238E27FC236}">
                <a16:creationId xmlns:a16="http://schemas.microsoft.com/office/drawing/2014/main" id="{7CA4FFDE-6140-B648-85EE-6838B65ECF75}"/>
              </a:ext>
            </a:extLst>
          </p:cNvPr>
          <p:cNvSpPr/>
          <p:nvPr/>
        </p:nvSpPr>
        <p:spPr>
          <a:xfrm>
            <a:off x="11622340" y="6345074"/>
            <a:ext cx="400255" cy="417110"/>
          </a:xfrm>
          <a:prstGeom prst="rect">
            <a:avLst/>
          </a:prstGeom>
          <a:solidFill>
            <a:schemeClr val="accent5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76C290D1-176C-2A46-8901-1CE45D83645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487" y="341846"/>
            <a:ext cx="2268339" cy="91545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4556" y="365125"/>
            <a:ext cx="9294744" cy="1284771"/>
          </a:xfrm>
        </p:spPr>
        <p:txBody>
          <a:bodyPr/>
          <a:lstStyle/>
          <a:p>
            <a:r>
              <a:rPr lang="en-GB" dirty="0"/>
              <a:t>WHAT DO YOU KNOW?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4892D6-C169-4FC0-9FF5-F697013FE2AD}"/>
              </a:ext>
            </a:extLst>
          </p:cNvPr>
          <p:cNvSpPr/>
          <p:nvPr/>
        </p:nvSpPr>
        <p:spPr>
          <a:xfrm>
            <a:off x="2551405" y="2013960"/>
            <a:ext cx="696329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What is a CV?</a:t>
            </a:r>
          </a:p>
          <a:p>
            <a:pPr algn="ctr"/>
            <a:endParaRPr lang="en-GB" sz="4400" dirty="0"/>
          </a:p>
          <a:p>
            <a:pPr algn="ctr"/>
            <a:r>
              <a:rPr lang="en-GB" sz="4400" dirty="0"/>
              <a:t>Why do you need one?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D7272-B252-4F2B-8F0A-DFDEA8F39F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5872" y="5998141"/>
            <a:ext cx="2066723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A5F177-79CA-4ECD-A81C-2614391FFC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090" y="5275702"/>
            <a:ext cx="2755631" cy="1444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080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AC11DB6F-0C1F-F04B-B1E8-46C29C0F1C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405" y="6401669"/>
            <a:ext cx="262739" cy="262739"/>
          </a:xfrm>
          <a:prstGeom prst="rect">
            <a:avLst/>
          </a:prstGeom>
        </p:spPr>
      </p:pic>
      <p:sp>
        <p:nvSpPr>
          <p:cNvPr id="73" name="Graphic 79">
            <a:extLst>
              <a:ext uri="{FF2B5EF4-FFF2-40B4-BE49-F238E27FC236}">
                <a16:creationId xmlns:a16="http://schemas.microsoft.com/office/drawing/2014/main" id="{FE2A07E0-74F7-F744-B762-7777D132A6B9}"/>
              </a:ext>
            </a:extLst>
          </p:cNvPr>
          <p:cNvSpPr/>
          <p:nvPr/>
        </p:nvSpPr>
        <p:spPr>
          <a:xfrm>
            <a:off x="2981311" y="6415426"/>
            <a:ext cx="244468" cy="254199"/>
          </a:xfrm>
          <a:custGeom>
            <a:avLst/>
            <a:gdLst>
              <a:gd name="connsiteX0" fmla="*/ 794385 w 790575"/>
              <a:gd name="connsiteY0" fmla="*/ 428976 h 822045"/>
              <a:gd name="connsiteX1" fmla="*/ 394335 w 790575"/>
              <a:gd name="connsiteY1" fmla="*/ 825825 h 822045"/>
              <a:gd name="connsiteX2" fmla="*/ 381000 w 790575"/>
              <a:gd name="connsiteY2" fmla="*/ 831494 h 822045"/>
              <a:gd name="connsiteX3" fmla="*/ 367665 w 790575"/>
              <a:gd name="connsiteY3" fmla="*/ 825825 h 822045"/>
              <a:gd name="connsiteX4" fmla="*/ 367665 w 790575"/>
              <a:gd name="connsiteY4" fmla="*/ 799368 h 822045"/>
              <a:gd name="connsiteX5" fmla="*/ 754380 w 790575"/>
              <a:gd name="connsiteY5" fmla="*/ 415747 h 822045"/>
              <a:gd name="connsiteX6" fmla="*/ 367665 w 790575"/>
              <a:gd name="connsiteY6" fmla="*/ 32126 h 822045"/>
              <a:gd name="connsiteX7" fmla="*/ 367665 w 790575"/>
              <a:gd name="connsiteY7" fmla="*/ 5669 h 822045"/>
              <a:gd name="connsiteX8" fmla="*/ 394335 w 790575"/>
              <a:gd name="connsiteY8" fmla="*/ 5669 h 822045"/>
              <a:gd name="connsiteX9" fmla="*/ 794385 w 790575"/>
              <a:gd name="connsiteY9" fmla="*/ 402519 h 822045"/>
              <a:gd name="connsiteX10" fmla="*/ 794385 w 790575"/>
              <a:gd name="connsiteY10" fmla="*/ 428976 h 822045"/>
              <a:gd name="connsiteX11" fmla="*/ 432435 w 790575"/>
              <a:gd name="connsiteY11" fmla="*/ 402519 h 822045"/>
              <a:gd name="connsiteX12" fmla="*/ 32385 w 790575"/>
              <a:gd name="connsiteY12" fmla="*/ 5669 h 822045"/>
              <a:gd name="connsiteX13" fmla="*/ 5715 w 790575"/>
              <a:gd name="connsiteY13" fmla="*/ 5669 h 822045"/>
              <a:gd name="connsiteX14" fmla="*/ 5715 w 790575"/>
              <a:gd name="connsiteY14" fmla="*/ 32126 h 822045"/>
              <a:gd name="connsiteX15" fmla="*/ 392430 w 790575"/>
              <a:gd name="connsiteY15" fmla="*/ 415747 h 822045"/>
              <a:gd name="connsiteX16" fmla="*/ 5715 w 790575"/>
              <a:gd name="connsiteY16" fmla="*/ 799368 h 822045"/>
              <a:gd name="connsiteX17" fmla="*/ 5715 w 790575"/>
              <a:gd name="connsiteY17" fmla="*/ 825825 h 822045"/>
              <a:gd name="connsiteX18" fmla="*/ 19050 w 790575"/>
              <a:gd name="connsiteY18" fmla="*/ 831494 h 822045"/>
              <a:gd name="connsiteX19" fmla="*/ 32385 w 790575"/>
              <a:gd name="connsiteY19" fmla="*/ 825825 h 822045"/>
              <a:gd name="connsiteX20" fmla="*/ 432435 w 790575"/>
              <a:gd name="connsiteY20" fmla="*/ 428976 h 822045"/>
              <a:gd name="connsiteX21" fmla="*/ 432435 w 790575"/>
              <a:gd name="connsiteY21" fmla="*/ 402519 h 82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0575" h="822045">
                <a:moveTo>
                  <a:pt x="794385" y="428976"/>
                </a:moveTo>
                <a:lnTo>
                  <a:pt x="394335" y="825825"/>
                </a:lnTo>
                <a:cubicBezTo>
                  <a:pt x="390525" y="829605"/>
                  <a:pt x="385763" y="831494"/>
                  <a:pt x="381000" y="831494"/>
                </a:cubicBezTo>
                <a:cubicBezTo>
                  <a:pt x="376238" y="831494"/>
                  <a:pt x="371475" y="829605"/>
                  <a:pt x="367665" y="825825"/>
                </a:cubicBezTo>
                <a:cubicBezTo>
                  <a:pt x="360045" y="818266"/>
                  <a:pt x="360045" y="806928"/>
                  <a:pt x="367665" y="799368"/>
                </a:cubicBezTo>
                <a:lnTo>
                  <a:pt x="754380" y="415747"/>
                </a:lnTo>
                <a:lnTo>
                  <a:pt x="367665" y="32126"/>
                </a:lnTo>
                <a:cubicBezTo>
                  <a:pt x="360045" y="24567"/>
                  <a:pt x="360045" y="13228"/>
                  <a:pt x="367665" y="5669"/>
                </a:cubicBezTo>
                <a:cubicBezTo>
                  <a:pt x="375285" y="-1890"/>
                  <a:pt x="386715" y="-1890"/>
                  <a:pt x="394335" y="5669"/>
                </a:cubicBezTo>
                <a:lnTo>
                  <a:pt x="794385" y="402519"/>
                </a:lnTo>
                <a:cubicBezTo>
                  <a:pt x="802005" y="410078"/>
                  <a:pt x="802005" y="421416"/>
                  <a:pt x="794385" y="428976"/>
                </a:cubicBezTo>
                <a:close/>
                <a:moveTo>
                  <a:pt x="432435" y="402519"/>
                </a:moveTo>
                <a:lnTo>
                  <a:pt x="32385" y="5669"/>
                </a:lnTo>
                <a:cubicBezTo>
                  <a:pt x="24765" y="-1890"/>
                  <a:pt x="13335" y="-1890"/>
                  <a:pt x="5715" y="5669"/>
                </a:cubicBezTo>
                <a:cubicBezTo>
                  <a:pt x="-1905" y="13228"/>
                  <a:pt x="-1905" y="24567"/>
                  <a:pt x="5715" y="32126"/>
                </a:cubicBezTo>
                <a:lnTo>
                  <a:pt x="392430" y="415747"/>
                </a:lnTo>
                <a:lnTo>
                  <a:pt x="5715" y="799368"/>
                </a:lnTo>
                <a:cubicBezTo>
                  <a:pt x="-1905" y="806928"/>
                  <a:pt x="-1905" y="818266"/>
                  <a:pt x="5715" y="825825"/>
                </a:cubicBezTo>
                <a:cubicBezTo>
                  <a:pt x="9525" y="829605"/>
                  <a:pt x="14287" y="831494"/>
                  <a:pt x="19050" y="831494"/>
                </a:cubicBezTo>
                <a:cubicBezTo>
                  <a:pt x="23812" y="831494"/>
                  <a:pt x="28575" y="829605"/>
                  <a:pt x="32385" y="825825"/>
                </a:cubicBezTo>
                <a:lnTo>
                  <a:pt x="432435" y="428976"/>
                </a:lnTo>
                <a:cubicBezTo>
                  <a:pt x="440055" y="421416"/>
                  <a:pt x="440055" y="410078"/>
                  <a:pt x="432435" y="40251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EC4087-162C-E243-A0B4-8B1258DE3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6" y="365126"/>
            <a:ext cx="11532704" cy="61281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 OF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43FA0-D21D-DB43-9EEF-80D36D63CA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557" y="1108872"/>
            <a:ext cx="11532704" cy="428878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chemeClr val="accent3"/>
              </a:buClr>
              <a:buNone/>
            </a:pPr>
            <a:r>
              <a:rPr lang="en-GB" sz="2800" dirty="0">
                <a:solidFill>
                  <a:schemeClr val="bg2">
                    <a:lumMod val="50000"/>
                  </a:schemeClr>
                </a:solidFill>
              </a:rPr>
              <a:t>Core Programme Choices: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F0CAB8-1CBF-C545-A85B-9FFD2F3913B6}"/>
              </a:ext>
            </a:extLst>
          </p:cNvPr>
          <p:cNvGrpSpPr/>
          <p:nvPr/>
        </p:nvGrpSpPr>
        <p:grpSpPr>
          <a:xfrm>
            <a:off x="4632003" y="2373797"/>
            <a:ext cx="3125725" cy="1589180"/>
            <a:chOff x="834265" y="2175894"/>
            <a:chExt cx="3125725" cy="1589180"/>
          </a:xfrm>
        </p:grpSpPr>
        <p:sp>
          <p:nvSpPr>
            <p:cNvPr id="78" name="Title 1">
              <a:extLst>
                <a:ext uri="{FF2B5EF4-FFF2-40B4-BE49-F238E27FC236}">
                  <a16:creationId xmlns:a16="http://schemas.microsoft.com/office/drawing/2014/main" id="{EF8E7643-76A9-5C42-BA52-52CC49C8AE26}"/>
                </a:ext>
              </a:extLst>
            </p:cNvPr>
            <p:cNvSpPr txBox="1">
              <a:spLocks/>
            </p:cNvSpPr>
            <p:nvPr/>
          </p:nvSpPr>
          <p:spPr>
            <a:xfrm>
              <a:off x="834265" y="3281884"/>
              <a:ext cx="3125725" cy="48319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800" dirty="0">
                  <a:ea typeface="Arial Rounded MT Bold" charset="0"/>
                </a:rPr>
                <a:t>Vocational Study </a:t>
              </a:r>
              <a:r>
                <a:rPr lang="en-US" sz="1800" dirty="0" err="1">
                  <a:ea typeface="Arial Rounded MT Bold" charset="0"/>
                </a:rPr>
                <a:t>Programmes</a:t>
              </a:r>
              <a:endParaRPr lang="en-US" sz="1800" dirty="0">
                <a:ea typeface="Arial Rounded MT Bold" charset="0"/>
              </a:endParaRPr>
            </a:p>
          </p:txBody>
        </p:sp>
        <p:pic>
          <p:nvPicPr>
            <p:cNvPr id="10" name="Picture 9" descr="A close up of a sign&#10;&#10;Description automatically generated">
              <a:extLst>
                <a:ext uri="{FF2B5EF4-FFF2-40B4-BE49-F238E27FC236}">
                  <a16:creationId xmlns:a16="http://schemas.microsoft.com/office/drawing/2014/main" id="{FC6C5C81-233B-E844-BCEE-4ECBCCFF7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6469" y="2175894"/>
              <a:ext cx="2157351" cy="87066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0B1064-E80F-D746-8553-64CE21B6251A}"/>
              </a:ext>
            </a:extLst>
          </p:cNvPr>
          <p:cNvGrpSpPr/>
          <p:nvPr/>
        </p:nvGrpSpPr>
        <p:grpSpPr>
          <a:xfrm>
            <a:off x="4809838" y="4438732"/>
            <a:ext cx="2680102" cy="1386039"/>
            <a:chOff x="4837860" y="2379035"/>
            <a:chExt cx="2680102" cy="1386039"/>
          </a:xfrm>
        </p:grpSpPr>
        <p:sp>
          <p:nvSpPr>
            <p:cNvPr id="79" name="Title 1">
              <a:extLst>
                <a:ext uri="{FF2B5EF4-FFF2-40B4-BE49-F238E27FC236}">
                  <a16:creationId xmlns:a16="http://schemas.microsoft.com/office/drawing/2014/main" id="{8198EA0D-BC53-8745-B603-65D08477667F}"/>
                </a:ext>
              </a:extLst>
            </p:cNvPr>
            <p:cNvSpPr txBox="1">
              <a:spLocks/>
            </p:cNvSpPr>
            <p:nvPr/>
          </p:nvSpPr>
          <p:spPr>
            <a:xfrm>
              <a:off x="4837860" y="3281884"/>
              <a:ext cx="2680102" cy="48319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800" dirty="0">
                  <a:ea typeface="Arial Rounded MT Bold" charset="0"/>
                </a:rPr>
                <a:t>Apprenticeships</a:t>
              </a:r>
            </a:p>
            <a:p>
              <a:pPr algn="ctr">
                <a:lnSpc>
                  <a:spcPct val="100000"/>
                </a:lnSpc>
              </a:pPr>
              <a:endParaRPr lang="en-US" sz="1800" dirty="0">
                <a:ea typeface="Arial Rounded MT Bold" charset="0"/>
              </a:endParaRPr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D016704F-8865-484C-9B1B-13E4F81CA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12134" y="2379035"/>
              <a:ext cx="2531554" cy="4643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3F93AF-6B49-BE4A-A035-60278B424281}"/>
              </a:ext>
            </a:extLst>
          </p:cNvPr>
          <p:cNvGrpSpPr/>
          <p:nvPr/>
        </p:nvGrpSpPr>
        <p:grpSpPr>
          <a:xfrm>
            <a:off x="1293723" y="2383686"/>
            <a:ext cx="2581436" cy="1451036"/>
            <a:chOff x="8667975" y="2314038"/>
            <a:chExt cx="2581436" cy="1451036"/>
          </a:xfrm>
        </p:grpSpPr>
        <p:sp>
          <p:nvSpPr>
            <p:cNvPr id="80" name="Title 1">
              <a:extLst>
                <a:ext uri="{FF2B5EF4-FFF2-40B4-BE49-F238E27FC236}">
                  <a16:creationId xmlns:a16="http://schemas.microsoft.com/office/drawing/2014/main" id="{4370D237-9BD5-2346-8ECF-A5592242C31E}"/>
                </a:ext>
              </a:extLst>
            </p:cNvPr>
            <p:cNvSpPr txBox="1">
              <a:spLocks/>
            </p:cNvSpPr>
            <p:nvPr/>
          </p:nvSpPr>
          <p:spPr>
            <a:xfrm>
              <a:off x="8667975" y="3281884"/>
              <a:ext cx="2581436" cy="48319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800" dirty="0">
                  <a:ea typeface="Arial Rounded MT Bold" charset="0"/>
                </a:rPr>
                <a:t>T Levels</a:t>
              </a:r>
              <a:br>
                <a:rPr lang="en-US" sz="1800" dirty="0">
                  <a:ea typeface="Arial Rounded MT Bold" charset="0"/>
                </a:rPr>
              </a:br>
              <a:r>
                <a:rPr lang="en-US" sz="1800" dirty="0">
                  <a:ea typeface="Arial Rounded MT Bold" charset="0"/>
                </a:rPr>
                <a:t>(Starting 2021)</a:t>
              </a:r>
            </a:p>
            <a:p>
              <a:pPr algn="ctr">
                <a:lnSpc>
                  <a:spcPct val="100000"/>
                </a:lnSpc>
              </a:pPr>
              <a:endParaRPr lang="en-US" sz="1800" dirty="0">
                <a:ea typeface="Arial Rounded MT Bold" charset="0"/>
              </a:endParaRP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C57947E6-0DF4-CE40-97F5-6A709B4AC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880017" y="2314038"/>
              <a:ext cx="2157351" cy="59437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C24EC4-1B19-F24E-AF0C-FB9D8CE8797E}"/>
              </a:ext>
            </a:extLst>
          </p:cNvPr>
          <p:cNvGrpSpPr/>
          <p:nvPr/>
        </p:nvGrpSpPr>
        <p:grpSpPr>
          <a:xfrm>
            <a:off x="8502103" y="4406232"/>
            <a:ext cx="2581436" cy="1466718"/>
            <a:chOff x="1106411" y="4458711"/>
            <a:chExt cx="2581436" cy="1466718"/>
          </a:xfrm>
        </p:grpSpPr>
        <p:sp>
          <p:nvSpPr>
            <p:cNvPr id="75" name="Title 1">
              <a:extLst>
                <a:ext uri="{FF2B5EF4-FFF2-40B4-BE49-F238E27FC236}">
                  <a16:creationId xmlns:a16="http://schemas.microsoft.com/office/drawing/2014/main" id="{42F47041-6181-E14E-AE7A-1E584B66F9FB}"/>
                </a:ext>
              </a:extLst>
            </p:cNvPr>
            <p:cNvSpPr txBox="1">
              <a:spLocks/>
            </p:cNvSpPr>
            <p:nvPr/>
          </p:nvSpPr>
          <p:spPr>
            <a:xfrm>
              <a:off x="1106411" y="5442239"/>
              <a:ext cx="2581436" cy="48319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800" dirty="0">
                  <a:ea typeface="Arial Rounded MT Bold" charset="0"/>
                </a:rPr>
                <a:t>Degree Level Study (18+)</a:t>
              </a: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181BD0C6-D940-0545-8136-7898042D5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03286" y="4458711"/>
              <a:ext cx="1587685" cy="77247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D35A59-9C13-A643-8038-6075F6B75DF7}"/>
              </a:ext>
            </a:extLst>
          </p:cNvPr>
          <p:cNvGrpSpPr/>
          <p:nvPr/>
        </p:nvGrpSpPr>
        <p:grpSpPr>
          <a:xfrm>
            <a:off x="1236051" y="4505021"/>
            <a:ext cx="2581436" cy="1358331"/>
            <a:chOff x="4890996" y="4567098"/>
            <a:chExt cx="2581436" cy="1358331"/>
          </a:xfrm>
        </p:grpSpPr>
        <p:sp>
          <p:nvSpPr>
            <p:cNvPr id="76" name="Title 1">
              <a:extLst>
                <a:ext uri="{FF2B5EF4-FFF2-40B4-BE49-F238E27FC236}">
                  <a16:creationId xmlns:a16="http://schemas.microsoft.com/office/drawing/2014/main" id="{93728695-DCA6-3A4A-ACA0-908514D76E45}"/>
                </a:ext>
              </a:extLst>
            </p:cNvPr>
            <p:cNvSpPr txBox="1">
              <a:spLocks/>
            </p:cNvSpPr>
            <p:nvPr/>
          </p:nvSpPr>
          <p:spPr>
            <a:xfrm>
              <a:off x="4890996" y="5442239"/>
              <a:ext cx="2581436" cy="48319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800" dirty="0">
                  <a:ea typeface="Arial Rounded MT Bold" charset="0"/>
                </a:rPr>
                <a:t>Centre of Excellence</a:t>
              </a:r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A0FE05F3-98D6-A949-83F7-ABEC586DE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72022" y="4567098"/>
              <a:ext cx="1847956" cy="55570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441D62-1B9B-5046-840F-67110BDBE096}"/>
              </a:ext>
            </a:extLst>
          </p:cNvPr>
          <p:cNvGrpSpPr/>
          <p:nvPr/>
        </p:nvGrpSpPr>
        <p:grpSpPr>
          <a:xfrm>
            <a:off x="8381463" y="2417902"/>
            <a:ext cx="2822715" cy="1358331"/>
            <a:chOff x="8547334" y="4567098"/>
            <a:chExt cx="2822715" cy="1358331"/>
          </a:xfrm>
        </p:grpSpPr>
        <p:sp>
          <p:nvSpPr>
            <p:cNvPr id="77" name="Title 1">
              <a:extLst>
                <a:ext uri="{FF2B5EF4-FFF2-40B4-BE49-F238E27FC236}">
                  <a16:creationId xmlns:a16="http://schemas.microsoft.com/office/drawing/2014/main" id="{E805B07A-6983-8140-8AEA-5675F5F1D2D4}"/>
                </a:ext>
              </a:extLst>
            </p:cNvPr>
            <p:cNvSpPr txBox="1">
              <a:spLocks/>
            </p:cNvSpPr>
            <p:nvPr/>
          </p:nvSpPr>
          <p:spPr>
            <a:xfrm>
              <a:off x="8547334" y="5442239"/>
              <a:ext cx="2822715" cy="48319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800" dirty="0">
                  <a:ea typeface="Arial Rounded MT Bold" charset="0"/>
                </a:rPr>
                <a:t>Industry Excellence Academy</a:t>
              </a: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D7517D2-799A-784D-9A84-DAAF47CD1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71221" y="4567098"/>
              <a:ext cx="1774940" cy="559011"/>
            </a:xfrm>
            <a:prstGeom prst="rect">
              <a:avLst/>
            </a:prstGeom>
          </p:spPr>
        </p:pic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EB7789-3940-EB4C-9B37-B811BE6D4055}"/>
              </a:ext>
            </a:extLst>
          </p:cNvPr>
          <p:cNvCxnSpPr/>
          <p:nvPr/>
        </p:nvCxnSpPr>
        <p:spPr>
          <a:xfrm>
            <a:off x="4342498" y="2147612"/>
            <a:ext cx="0" cy="3749517"/>
          </a:xfrm>
          <a:prstGeom prst="line">
            <a:avLst/>
          </a:prstGeom>
          <a:ln w="952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2791228-D73F-6741-85C0-84214D09EF5E}"/>
              </a:ext>
            </a:extLst>
          </p:cNvPr>
          <p:cNvCxnSpPr/>
          <p:nvPr/>
        </p:nvCxnSpPr>
        <p:spPr>
          <a:xfrm>
            <a:off x="8047233" y="2147612"/>
            <a:ext cx="0" cy="3749517"/>
          </a:xfrm>
          <a:prstGeom prst="line">
            <a:avLst/>
          </a:prstGeom>
          <a:ln w="952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01CAE2-9D24-1D45-A59D-1ADA2F5DCDC1}"/>
              </a:ext>
            </a:extLst>
          </p:cNvPr>
          <p:cNvCxnSpPr/>
          <p:nvPr/>
        </p:nvCxnSpPr>
        <p:spPr>
          <a:xfrm>
            <a:off x="970961" y="4091232"/>
            <a:ext cx="10567447" cy="0"/>
          </a:xfrm>
          <a:prstGeom prst="line">
            <a:avLst/>
          </a:prstGeom>
          <a:ln w="952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39961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F68E140B-57AB-0445-866D-1E63B06C67DA}"/>
              </a:ext>
            </a:extLst>
          </p:cNvPr>
          <p:cNvGrpSpPr/>
          <p:nvPr/>
        </p:nvGrpSpPr>
        <p:grpSpPr>
          <a:xfrm>
            <a:off x="1673710" y="2169401"/>
            <a:ext cx="8404528" cy="3666848"/>
            <a:chOff x="1673710" y="1965325"/>
            <a:chExt cx="8404528" cy="3870932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D744C8D-2E59-D940-986F-06A4EE6538EB}"/>
                </a:ext>
              </a:extLst>
            </p:cNvPr>
            <p:cNvCxnSpPr/>
            <p:nvPr/>
          </p:nvCxnSpPr>
          <p:spPr>
            <a:xfrm>
              <a:off x="1673710" y="1965325"/>
              <a:ext cx="0" cy="3870932"/>
            </a:xfrm>
            <a:prstGeom prst="line">
              <a:avLst/>
            </a:prstGeom>
            <a:ln w="381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24C35FB-7BC4-D949-A104-BA16D57CF81E}"/>
                </a:ext>
              </a:extLst>
            </p:cNvPr>
            <p:cNvCxnSpPr/>
            <p:nvPr/>
          </p:nvCxnSpPr>
          <p:spPr>
            <a:xfrm>
              <a:off x="3033383" y="1965325"/>
              <a:ext cx="0" cy="3870932"/>
            </a:xfrm>
            <a:prstGeom prst="line">
              <a:avLst/>
            </a:prstGeom>
            <a:ln w="381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D412E4-0FD1-7D42-9992-31DE39E0AC68}"/>
                </a:ext>
              </a:extLst>
            </p:cNvPr>
            <p:cNvCxnSpPr/>
            <p:nvPr/>
          </p:nvCxnSpPr>
          <p:spPr>
            <a:xfrm>
              <a:off x="4472569" y="1965325"/>
              <a:ext cx="0" cy="3870932"/>
            </a:xfrm>
            <a:prstGeom prst="line">
              <a:avLst/>
            </a:prstGeom>
            <a:ln w="381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DAE326C-08FF-044E-A472-F46DB07BF5A4}"/>
                </a:ext>
              </a:extLst>
            </p:cNvPr>
            <p:cNvCxnSpPr/>
            <p:nvPr/>
          </p:nvCxnSpPr>
          <p:spPr>
            <a:xfrm>
              <a:off x="5808388" y="1965325"/>
              <a:ext cx="0" cy="3870932"/>
            </a:xfrm>
            <a:prstGeom prst="line">
              <a:avLst/>
            </a:prstGeom>
            <a:ln w="381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9C46893-AF2B-1349-9977-525AB16D576C}"/>
                </a:ext>
              </a:extLst>
            </p:cNvPr>
            <p:cNvCxnSpPr/>
            <p:nvPr/>
          </p:nvCxnSpPr>
          <p:spPr>
            <a:xfrm>
              <a:off x="7223720" y="1965325"/>
              <a:ext cx="0" cy="3870932"/>
            </a:xfrm>
            <a:prstGeom prst="line">
              <a:avLst/>
            </a:prstGeom>
            <a:ln w="381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92DC84D-A1D8-B04D-8D57-1ACA88290B04}"/>
                </a:ext>
              </a:extLst>
            </p:cNvPr>
            <p:cNvCxnSpPr/>
            <p:nvPr/>
          </p:nvCxnSpPr>
          <p:spPr>
            <a:xfrm>
              <a:off x="8639052" y="1965325"/>
              <a:ext cx="0" cy="3870932"/>
            </a:xfrm>
            <a:prstGeom prst="line">
              <a:avLst/>
            </a:prstGeom>
            <a:ln w="381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D0B56B4-038A-8A41-B158-423F0F8B3971}"/>
                </a:ext>
              </a:extLst>
            </p:cNvPr>
            <p:cNvCxnSpPr/>
            <p:nvPr/>
          </p:nvCxnSpPr>
          <p:spPr>
            <a:xfrm>
              <a:off x="10078238" y="1965325"/>
              <a:ext cx="0" cy="3870932"/>
            </a:xfrm>
            <a:prstGeom prst="line">
              <a:avLst/>
            </a:prstGeom>
            <a:ln w="381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98EAE-CE5E-2741-A1DB-BDAD608B6A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Some of our employer partners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678D5A-F846-234F-B3B4-C2FBCE436C77}"/>
              </a:ext>
            </a:extLst>
          </p:cNvPr>
          <p:cNvGrpSpPr/>
          <p:nvPr/>
        </p:nvGrpSpPr>
        <p:grpSpPr>
          <a:xfrm>
            <a:off x="8248377" y="429640"/>
            <a:ext cx="3599067" cy="481669"/>
            <a:chOff x="8248377" y="429640"/>
            <a:chExt cx="3599067" cy="4816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74938B-E565-3046-8514-E228031A1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8077" y="429640"/>
              <a:ext cx="1529367" cy="481669"/>
            </a:xfrm>
            <a:prstGeom prst="rect">
              <a:avLst/>
            </a:prstGeom>
          </p:spPr>
        </p:pic>
        <p:pic>
          <p:nvPicPr>
            <p:cNvPr id="5" name="Picture 4" descr="A close up of a sign&#10;&#10;Description automatically generated">
              <a:extLst>
                <a:ext uri="{FF2B5EF4-FFF2-40B4-BE49-F238E27FC236}">
                  <a16:creationId xmlns:a16="http://schemas.microsoft.com/office/drawing/2014/main" id="{828ADDDF-7046-4D46-9F2B-504654ECA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8377" y="429640"/>
              <a:ext cx="1601763" cy="481669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C34DE77-8858-DB4B-A3EA-16A97EA0AD01}"/>
                </a:ext>
              </a:extLst>
            </p:cNvPr>
            <p:cNvCxnSpPr/>
            <p:nvPr/>
          </p:nvCxnSpPr>
          <p:spPr>
            <a:xfrm>
              <a:off x="10065715" y="429640"/>
              <a:ext cx="0" cy="4816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Graphic 79">
            <a:extLst>
              <a:ext uri="{FF2B5EF4-FFF2-40B4-BE49-F238E27FC236}">
                <a16:creationId xmlns:a16="http://schemas.microsoft.com/office/drawing/2014/main" id="{85F01058-AB4D-E947-BD34-73DE7432AE2A}"/>
              </a:ext>
            </a:extLst>
          </p:cNvPr>
          <p:cNvSpPr/>
          <p:nvPr/>
        </p:nvSpPr>
        <p:spPr>
          <a:xfrm>
            <a:off x="2981311" y="6415426"/>
            <a:ext cx="244468" cy="254199"/>
          </a:xfrm>
          <a:custGeom>
            <a:avLst/>
            <a:gdLst>
              <a:gd name="connsiteX0" fmla="*/ 794385 w 790575"/>
              <a:gd name="connsiteY0" fmla="*/ 428976 h 822045"/>
              <a:gd name="connsiteX1" fmla="*/ 394335 w 790575"/>
              <a:gd name="connsiteY1" fmla="*/ 825825 h 822045"/>
              <a:gd name="connsiteX2" fmla="*/ 381000 w 790575"/>
              <a:gd name="connsiteY2" fmla="*/ 831494 h 822045"/>
              <a:gd name="connsiteX3" fmla="*/ 367665 w 790575"/>
              <a:gd name="connsiteY3" fmla="*/ 825825 h 822045"/>
              <a:gd name="connsiteX4" fmla="*/ 367665 w 790575"/>
              <a:gd name="connsiteY4" fmla="*/ 799368 h 822045"/>
              <a:gd name="connsiteX5" fmla="*/ 754380 w 790575"/>
              <a:gd name="connsiteY5" fmla="*/ 415747 h 822045"/>
              <a:gd name="connsiteX6" fmla="*/ 367665 w 790575"/>
              <a:gd name="connsiteY6" fmla="*/ 32126 h 822045"/>
              <a:gd name="connsiteX7" fmla="*/ 367665 w 790575"/>
              <a:gd name="connsiteY7" fmla="*/ 5669 h 822045"/>
              <a:gd name="connsiteX8" fmla="*/ 394335 w 790575"/>
              <a:gd name="connsiteY8" fmla="*/ 5669 h 822045"/>
              <a:gd name="connsiteX9" fmla="*/ 794385 w 790575"/>
              <a:gd name="connsiteY9" fmla="*/ 402519 h 822045"/>
              <a:gd name="connsiteX10" fmla="*/ 794385 w 790575"/>
              <a:gd name="connsiteY10" fmla="*/ 428976 h 822045"/>
              <a:gd name="connsiteX11" fmla="*/ 432435 w 790575"/>
              <a:gd name="connsiteY11" fmla="*/ 402519 h 822045"/>
              <a:gd name="connsiteX12" fmla="*/ 32385 w 790575"/>
              <a:gd name="connsiteY12" fmla="*/ 5669 h 822045"/>
              <a:gd name="connsiteX13" fmla="*/ 5715 w 790575"/>
              <a:gd name="connsiteY13" fmla="*/ 5669 h 822045"/>
              <a:gd name="connsiteX14" fmla="*/ 5715 w 790575"/>
              <a:gd name="connsiteY14" fmla="*/ 32126 h 822045"/>
              <a:gd name="connsiteX15" fmla="*/ 392430 w 790575"/>
              <a:gd name="connsiteY15" fmla="*/ 415747 h 822045"/>
              <a:gd name="connsiteX16" fmla="*/ 5715 w 790575"/>
              <a:gd name="connsiteY16" fmla="*/ 799368 h 822045"/>
              <a:gd name="connsiteX17" fmla="*/ 5715 w 790575"/>
              <a:gd name="connsiteY17" fmla="*/ 825825 h 822045"/>
              <a:gd name="connsiteX18" fmla="*/ 19050 w 790575"/>
              <a:gd name="connsiteY18" fmla="*/ 831494 h 822045"/>
              <a:gd name="connsiteX19" fmla="*/ 32385 w 790575"/>
              <a:gd name="connsiteY19" fmla="*/ 825825 h 822045"/>
              <a:gd name="connsiteX20" fmla="*/ 432435 w 790575"/>
              <a:gd name="connsiteY20" fmla="*/ 428976 h 822045"/>
              <a:gd name="connsiteX21" fmla="*/ 432435 w 790575"/>
              <a:gd name="connsiteY21" fmla="*/ 402519 h 82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0575" h="822045">
                <a:moveTo>
                  <a:pt x="794385" y="428976"/>
                </a:moveTo>
                <a:lnTo>
                  <a:pt x="394335" y="825825"/>
                </a:lnTo>
                <a:cubicBezTo>
                  <a:pt x="390525" y="829605"/>
                  <a:pt x="385763" y="831494"/>
                  <a:pt x="381000" y="831494"/>
                </a:cubicBezTo>
                <a:cubicBezTo>
                  <a:pt x="376238" y="831494"/>
                  <a:pt x="371475" y="829605"/>
                  <a:pt x="367665" y="825825"/>
                </a:cubicBezTo>
                <a:cubicBezTo>
                  <a:pt x="360045" y="818266"/>
                  <a:pt x="360045" y="806928"/>
                  <a:pt x="367665" y="799368"/>
                </a:cubicBezTo>
                <a:lnTo>
                  <a:pt x="754380" y="415747"/>
                </a:lnTo>
                <a:lnTo>
                  <a:pt x="367665" y="32126"/>
                </a:lnTo>
                <a:cubicBezTo>
                  <a:pt x="360045" y="24567"/>
                  <a:pt x="360045" y="13228"/>
                  <a:pt x="367665" y="5669"/>
                </a:cubicBezTo>
                <a:cubicBezTo>
                  <a:pt x="375285" y="-1890"/>
                  <a:pt x="386715" y="-1890"/>
                  <a:pt x="394335" y="5669"/>
                </a:cubicBezTo>
                <a:lnTo>
                  <a:pt x="794385" y="402519"/>
                </a:lnTo>
                <a:cubicBezTo>
                  <a:pt x="802005" y="410078"/>
                  <a:pt x="802005" y="421416"/>
                  <a:pt x="794385" y="428976"/>
                </a:cubicBezTo>
                <a:close/>
                <a:moveTo>
                  <a:pt x="432435" y="402519"/>
                </a:moveTo>
                <a:lnTo>
                  <a:pt x="32385" y="5669"/>
                </a:lnTo>
                <a:cubicBezTo>
                  <a:pt x="24765" y="-1890"/>
                  <a:pt x="13335" y="-1890"/>
                  <a:pt x="5715" y="5669"/>
                </a:cubicBezTo>
                <a:cubicBezTo>
                  <a:pt x="-1905" y="13228"/>
                  <a:pt x="-1905" y="24567"/>
                  <a:pt x="5715" y="32126"/>
                </a:cubicBezTo>
                <a:lnTo>
                  <a:pt x="392430" y="415747"/>
                </a:lnTo>
                <a:lnTo>
                  <a:pt x="5715" y="799368"/>
                </a:lnTo>
                <a:cubicBezTo>
                  <a:pt x="-1905" y="806928"/>
                  <a:pt x="-1905" y="818266"/>
                  <a:pt x="5715" y="825825"/>
                </a:cubicBezTo>
                <a:cubicBezTo>
                  <a:pt x="9525" y="829605"/>
                  <a:pt x="14287" y="831494"/>
                  <a:pt x="19050" y="831494"/>
                </a:cubicBezTo>
                <a:cubicBezTo>
                  <a:pt x="23812" y="831494"/>
                  <a:pt x="28575" y="829605"/>
                  <a:pt x="32385" y="825825"/>
                </a:cubicBezTo>
                <a:lnTo>
                  <a:pt x="432435" y="428976"/>
                </a:lnTo>
                <a:cubicBezTo>
                  <a:pt x="440055" y="421416"/>
                  <a:pt x="440055" y="410078"/>
                  <a:pt x="432435" y="40251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137C221-A34F-0740-8465-061B9F60479A}"/>
              </a:ext>
            </a:extLst>
          </p:cNvPr>
          <p:cNvCxnSpPr/>
          <p:nvPr/>
        </p:nvCxnSpPr>
        <p:spPr>
          <a:xfrm>
            <a:off x="344556" y="1152939"/>
            <a:ext cx="115327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3965D83-D659-4F42-B4A8-3F0EC7231920}"/>
              </a:ext>
            </a:extLst>
          </p:cNvPr>
          <p:cNvGrpSpPr/>
          <p:nvPr/>
        </p:nvGrpSpPr>
        <p:grpSpPr>
          <a:xfrm>
            <a:off x="344488" y="3326962"/>
            <a:ext cx="10972270" cy="1351722"/>
            <a:chOff x="344488" y="3326962"/>
            <a:chExt cx="10981112" cy="1351722"/>
          </a:xfrm>
          <a:noFill/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80EF81F-A46D-0B44-AA4A-47252796E312}"/>
                </a:ext>
              </a:extLst>
            </p:cNvPr>
            <p:cNvCxnSpPr/>
            <p:nvPr/>
          </p:nvCxnSpPr>
          <p:spPr>
            <a:xfrm>
              <a:off x="344488" y="3326962"/>
              <a:ext cx="10981112" cy="0"/>
            </a:xfrm>
            <a:prstGeom prst="line">
              <a:avLst/>
            </a:prstGeom>
            <a:grpFill/>
            <a:ln w="381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93508B3-0E2B-3445-9889-1BC3202E05D8}"/>
                </a:ext>
              </a:extLst>
            </p:cNvPr>
            <p:cNvCxnSpPr/>
            <p:nvPr/>
          </p:nvCxnSpPr>
          <p:spPr>
            <a:xfrm>
              <a:off x="344488" y="4678684"/>
              <a:ext cx="10981112" cy="0"/>
            </a:xfrm>
            <a:prstGeom prst="line">
              <a:avLst/>
            </a:prstGeom>
            <a:grpFill/>
            <a:ln w="381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9" name="Picture Placeholder 148">
            <a:extLst>
              <a:ext uri="{FF2B5EF4-FFF2-40B4-BE49-F238E27FC236}">
                <a16:creationId xmlns:a16="http://schemas.microsoft.com/office/drawing/2014/main" id="{6C925B90-A536-0A42-AA7C-0BFB4C24DE7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19" t="-30340" r="-3652" b="-9884"/>
          <a:stretch/>
        </p:blipFill>
        <p:spPr>
          <a:xfrm>
            <a:off x="344488" y="1965325"/>
            <a:ext cx="1203512" cy="1203512"/>
          </a:xfrm>
          <a:noFill/>
        </p:spPr>
      </p:pic>
      <p:pic>
        <p:nvPicPr>
          <p:cNvPr id="150" name="Picture Placeholder 68">
            <a:extLst>
              <a:ext uri="{FF2B5EF4-FFF2-40B4-BE49-F238E27FC236}">
                <a16:creationId xmlns:a16="http://schemas.microsoft.com/office/drawing/2014/main" id="{D29E0E73-CDE5-F34E-9555-0513E442D6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74" t="-67389" r="-6358" b="-50135"/>
          <a:stretch/>
        </p:blipFill>
        <p:spPr>
          <a:xfrm>
            <a:off x="1741288" y="2060573"/>
            <a:ext cx="1203512" cy="1203512"/>
          </a:xfrm>
          <a:noFill/>
        </p:spPr>
      </p:pic>
      <p:pic>
        <p:nvPicPr>
          <p:cNvPr id="151" name="Picture Placeholder 70">
            <a:extLst>
              <a:ext uri="{FF2B5EF4-FFF2-40B4-BE49-F238E27FC236}">
                <a16:creationId xmlns:a16="http://schemas.microsoft.com/office/drawing/2014/main" id="{7568E086-F6C3-CC40-9C06-2C96F5DF96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155" t="-30626" r="-16386" b="-31362"/>
          <a:stretch/>
        </p:blipFill>
        <p:spPr>
          <a:xfrm>
            <a:off x="3138088" y="2044721"/>
            <a:ext cx="1203512" cy="1203512"/>
          </a:xfrm>
          <a:noFill/>
        </p:spPr>
      </p:pic>
      <p:pic>
        <p:nvPicPr>
          <p:cNvPr id="152" name="Picture Placeholder 72">
            <a:extLst>
              <a:ext uri="{FF2B5EF4-FFF2-40B4-BE49-F238E27FC236}">
                <a16:creationId xmlns:a16="http://schemas.microsoft.com/office/drawing/2014/main" id="{0E63C730-5793-8948-93B6-69B209534E9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174" t="-31512" r="-32137" b="-31799"/>
          <a:stretch/>
        </p:blipFill>
        <p:spPr>
          <a:xfrm>
            <a:off x="4534888" y="2053113"/>
            <a:ext cx="1203512" cy="1203512"/>
          </a:xfrm>
          <a:noFill/>
        </p:spPr>
      </p:pic>
      <p:pic>
        <p:nvPicPr>
          <p:cNvPr id="153" name="Picture Placeholder 74">
            <a:extLst>
              <a:ext uri="{FF2B5EF4-FFF2-40B4-BE49-F238E27FC236}">
                <a16:creationId xmlns:a16="http://schemas.microsoft.com/office/drawing/2014/main" id="{196BCE75-AAE9-8144-B429-F3450CBA28F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1688" y="2053113"/>
            <a:ext cx="1203512" cy="1203512"/>
          </a:xfrm>
        </p:spPr>
      </p:pic>
      <p:pic>
        <p:nvPicPr>
          <p:cNvPr id="154" name="Picture Placeholder 76">
            <a:extLst>
              <a:ext uri="{FF2B5EF4-FFF2-40B4-BE49-F238E27FC236}">
                <a16:creationId xmlns:a16="http://schemas.microsoft.com/office/drawing/2014/main" id="{329EC794-86C4-0344-B9FD-200C001196C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194" t="-31676" r="-14194" b="-32487"/>
          <a:stretch/>
        </p:blipFill>
        <p:spPr>
          <a:xfrm>
            <a:off x="7328488" y="2044721"/>
            <a:ext cx="1203512" cy="1203512"/>
          </a:xfrm>
          <a:noFill/>
        </p:spPr>
      </p:pic>
      <p:pic>
        <p:nvPicPr>
          <p:cNvPr id="155" name="Picture Placeholder 78">
            <a:extLst>
              <a:ext uri="{FF2B5EF4-FFF2-40B4-BE49-F238E27FC236}">
                <a16:creationId xmlns:a16="http://schemas.microsoft.com/office/drawing/2014/main" id="{AEA8EA9B-6A5A-E84F-BB9A-74D19B6DE3A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324" b="-14531"/>
          <a:stretch/>
        </p:blipFill>
        <p:spPr>
          <a:xfrm>
            <a:off x="8725288" y="1965325"/>
            <a:ext cx="1203512" cy="1203512"/>
          </a:xfrm>
          <a:noFill/>
        </p:spPr>
      </p:pic>
      <p:pic>
        <p:nvPicPr>
          <p:cNvPr id="156" name="Picture Placeholder 80">
            <a:extLst>
              <a:ext uri="{FF2B5EF4-FFF2-40B4-BE49-F238E27FC236}">
                <a16:creationId xmlns:a16="http://schemas.microsoft.com/office/drawing/2014/main" id="{B940C24B-EAA9-134E-9A9B-6486D565B10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73" t="-17214" r="-3073" b="-15638"/>
          <a:stretch/>
        </p:blipFill>
        <p:spPr>
          <a:xfrm>
            <a:off x="10227677" y="2515231"/>
            <a:ext cx="1203512" cy="273870"/>
          </a:xfrm>
          <a:solidFill>
            <a:srgbClr val="000000"/>
          </a:solidFill>
        </p:spPr>
      </p:pic>
      <p:pic>
        <p:nvPicPr>
          <p:cNvPr id="157" name="Picture Placeholder 82">
            <a:extLst>
              <a:ext uri="{FF2B5EF4-FFF2-40B4-BE49-F238E27FC236}">
                <a16:creationId xmlns:a16="http://schemas.microsoft.com/office/drawing/2014/main" id="{BD14AAD1-B491-3240-BD00-0DA30FE38AC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624" t="-32546" r="-32469" b="-32546"/>
          <a:stretch/>
        </p:blipFill>
        <p:spPr>
          <a:xfrm>
            <a:off x="344488" y="3381779"/>
            <a:ext cx="1203512" cy="1203512"/>
          </a:xfrm>
          <a:noFill/>
        </p:spPr>
      </p:pic>
      <p:pic>
        <p:nvPicPr>
          <p:cNvPr id="158" name="Picture Placeholder 84">
            <a:extLst>
              <a:ext uri="{FF2B5EF4-FFF2-40B4-BE49-F238E27FC236}">
                <a16:creationId xmlns:a16="http://schemas.microsoft.com/office/drawing/2014/main" id="{649D3CB6-A0F3-584E-8D49-C9117D6945C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0" t="-17721" b="-20555"/>
          <a:stretch/>
        </p:blipFill>
        <p:spPr>
          <a:xfrm>
            <a:off x="1796826" y="3645627"/>
            <a:ext cx="1110846" cy="651515"/>
          </a:xfrm>
          <a:solidFill>
            <a:srgbClr val="000000"/>
          </a:solidFill>
        </p:spPr>
      </p:pic>
      <p:pic>
        <p:nvPicPr>
          <p:cNvPr id="164" name="Picture Placeholder 96">
            <a:extLst>
              <a:ext uri="{FF2B5EF4-FFF2-40B4-BE49-F238E27FC236}">
                <a16:creationId xmlns:a16="http://schemas.microsoft.com/office/drawing/2014/main" id="{A9C1DBC3-F709-CB4B-9EEF-BEAFD65A92A6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8490" b="-248490"/>
          <a:stretch/>
        </p:blipFill>
        <p:spPr>
          <a:xfrm>
            <a:off x="10176389" y="3396110"/>
            <a:ext cx="1203512" cy="1203512"/>
          </a:xfrm>
          <a:noFill/>
        </p:spPr>
      </p:pic>
      <p:pic>
        <p:nvPicPr>
          <p:cNvPr id="186" name="Picture Placeholder 6">
            <a:extLst>
              <a:ext uri="{FF2B5EF4-FFF2-40B4-BE49-F238E27FC236}">
                <a16:creationId xmlns:a16="http://schemas.microsoft.com/office/drawing/2014/main" id="{CEFD9418-36EC-734E-A86F-E795CB3A8C2D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1421" b="-231421"/>
          <a:stretch/>
        </p:blipFill>
        <p:spPr>
          <a:noFill/>
        </p:spPr>
      </p:pic>
      <p:pic>
        <p:nvPicPr>
          <p:cNvPr id="187" name="Picture Placeholder 12">
            <a:extLst>
              <a:ext uri="{FF2B5EF4-FFF2-40B4-BE49-F238E27FC236}">
                <a16:creationId xmlns:a16="http://schemas.microsoft.com/office/drawing/2014/main" id="{B4BB6237-E41A-CD41-9D40-9A5ED3AC8DA4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405" b="-31405"/>
          <a:stretch/>
        </p:blipFill>
        <p:spPr>
          <a:noFill/>
        </p:spPr>
      </p:pic>
      <p:pic>
        <p:nvPicPr>
          <p:cNvPr id="188" name="Picture Placeholder 14">
            <a:extLst>
              <a:ext uri="{FF2B5EF4-FFF2-40B4-BE49-F238E27FC236}">
                <a16:creationId xmlns:a16="http://schemas.microsoft.com/office/drawing/2014/main" id="{C176D9CC-0922-8248-9F1F-C743E7EC44D4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3846" b="-203846"/>
          <a:stretch/>
        </p:blipFill>
        <p:spPr>
          <a:noFill/>
        </p:spPr>
      </p:pic>
      <p:pic>
        <p:nvPicPr>
          <p:cNvPr id="189" name="Picture Placeholder 10">
            <a:extLst>
              <a:ext uri="{FF2B5EF4-FFF2-40B4-BE49-F238E27FC236}">
                <a16:creationId xmlns:a16="http://schemas.microsoft.com/office/drawing/2014/main" id="{6BB861B1-3FC3-2443-B321-3EFC78CA836B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999" b="-39999"/>
          <a:stretch/>
        </p:blipFill>
        <p:spPr>
          <a:noFill/>
        </p:spPr>
      </p:pic>
      <p:pic>
        <p:nvPicPr>
          <p:cNvPr id="190" name="Picture Placeholder 44">
            <a:extLst>
              <a:ext uri="{FF2B5EF4-FFF2-40B4-BE49-F238E27FC236}">
                <a16:creationId xmlns:a16="http://schemas.microsoft.com/office/drawing/2014/main" id="{CB6B7D18-1AAA-1B4C-B49B-532A99FF66D5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9583" b="-60202"/>
          <a:stretch/>
        </p:blipFill>
        <p:spPr>
          <a:xfrm>
            <a:off x="5931688" y="4688599"/>
            <a:ext cx="1203512" cy="1203512"/>
          </a:xfrm>
          <a:noFill/>
        </p:spPr>
      </p:pic>
      <p:pic>
        <p:nvPicPr>
          <p:cNvPr id="191" name="Picture Placeholder 47">
            <a:extLst>
              <a:ext uri="{FF2B5EF4-FFF2-40B4-BE49-F238E27FC236}">
                <a16:creationId xmlns:a16="http://schemas.microsoft.com/office/drawing/2014/main" id="{A5173A97-30E4-F14A-8CAD-0D91F25B35E0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809" b="-43809"/>
          <a:stretch/>
        </p:blipFill>
        <p:spPr>
          <a:xfrm>
            <a:off x="7360578" y="4688599"/>
            <a:ext cx="1203512" cy="1203512"/>
          </a:xfrm>
          <a:noFill/>
        </p:spPr>
      </p:pic>
      <p:pic>
        <p:nvPicPr>
          <p:cNvPr id="192" name="Picture Placeholder 49">
            <a:extLst>
              <a:ext uri="{FF2B5EF4-FFF2-40B4-BE49-F238E27FC236}">
                <a16:creationId xmlns:a16="http://schemas.microsoft.com/office/drawing/2014/main" id="{FFD94BCD-B74A-8247-91B7-0C46AEE503F7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436" b="-29436"/>
          <a:stretch/>
        </p:blipFill>
        <p:spPr>
          <a:xfrm>
            <a:off x="8765329" y="4688599"/>
            <a:ext cx="1203512" cy="1203512"/>
          </a:xfrm>
          <a:noFill/>
        </p:spPr>
      </p:pic>
      <p:pic>
        <p:nvPicPr>
          <p:cNvPr id="193" name="Picture Placeholder 51">
            <a:extLst>
              <a:ext uri="{FF2B5EF4-FFF2-40B4-BE49-F238E27FC236}">
                <a16:creationId xmlns:a16="http://schemas.microsoft.com/office/drawing/2014/main" id="{B07A152A-D8F9-D347-AC49-78F9CAE7E443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191" b="-25191"/>
          <a:stretch/>
        </p:blipFill>
        <p:spPr>
          <a:xfrm>
            <a:off x="10164473" y="4688599"/>
            <a:ext cx="1203512" cy="1203512"/>
          </a:xfrm>
          <a:noFill/>
        </p:spPr>
      </p:pic>
      <p:pic>
        <p:nvPicPr>
          <p:cNvPr id="197" name="Picture Placeholder 196">
            <a:extLst>
              <a:ext uri="{FF2B5EF4-FFF2-40B4-BE49-F238E27FC236}">
                <a16:creationId xmlns:a16="http://schemas.microsoft.com/office/drawing/2014/main" id="{6B25FE8C-6C7B-A44B-A6B3-CCEDDC460FD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155" b="-9155"/>
          <a:stretch/>
        </p:blipFill>
        <p:spPr>
          <a:xfrm>
            <a:off x="7328488" y="3406025"/>
            <a:ext cx="1203512" cy="1203512"/>
          </a:xfrm>
          <a:solidFill>
            <a:schemeClr val="bg1"/>
          </a:solidFill>
        </p:spPr>
      </p:pic>
      <p:pic>
        <p:nvPicPr>
          <p:cNvPr id="75" name="Picture Placeholder 88">
            <a:extLst>
              <a:ext uri="{FF2B5EF4-FFF2-40B4-BE49-F238E27FC236}">
                <a16:creationId xmlns:a16="http://schemas.microsoft.com/office/drawing/2014/main" id="{01728627-4B37-F44F-A739-FE7EB48593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3089" b="-83089"/>
          <a:stretch/>
        </p:blipFill>
        <p:spPr>
          <a:noFill/>
        </p:spPr>
      </p:pic>
      <p:pic>
        <p:nvPicPr>
          <p:cNvPr id="83" name="Picture Placeholder 90">
            <a:extLst>
              <a:ext uri="{FF2B5EF4-FFF2-40B4-BE49-F238E27FC236}">
                <a16:creationId xmlns:a16="http://schemas.microsoft.com/office/drawing/2014/main" id="{5AD91B2D-001E-5845-9E12-8E1FB6F6219A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691" b="-39691"/>
          <a:stretch/>
        </p:blipFill>
        <p:spPr>
          <a:noFill/>
        </p:spPr>
      </p:pic>
      <p:pic>
        <p:nvPicPr>
          <p:cNvPr id="48" name="Picture Placeholder 47">
            <a:extLst>
              <a:ext uri="{FF2B5EF4-FFF2-40B4-BE49-F238E27FC236}">
                <a16:creationId xmlns:a16="http://schemas.microsoft.com/office/drawing/2014/main" id="{98E8F41E-661B-5642-8065-F865E42785CE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6439" b="-176439"/>
          <a:stretch/>
        </p:blipFill>
        <p:spPr>
          <a:xfrm>
            <a:off x="5931688" y="3398402"/>
            <a:ext cx="1203512" cy="1203512"/>
          </a:xfrm>
          <a:solidFill>
            <a:schemeClr val="bg1"/>
          </a:solidFill>
        </p:spPr>
      </p:pic>
      <p:pic>
        <p:nvPicPr>
          <p:cNvPr id="50" name="Picture Placeholder 49">
            <a:extLst>
              <a:ext uri="{FF2B5EF4-FFF2-40B4-BE49-F238E27FC236}">
                <a16:creationId xmlns:a16="http://schemas.microsoft.com/office/drawing/2014/main" id="{00C937AE-4280-3244-9D2B-1DD29984763E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6490" b="-96490"/>
          <a:stretch/>
        </p:blipFill>
        <p:spPr>
          <a:xfrm>
            <a:off x="8724900" y="3398838"/>
            <a:ext cx="1203325" cy="1203325"/>
          </a:xfrm>
          <a:solidFill>
            <a:schemeClr val="bg1"/>
          </a:solidFill>
        </p:spPr>
      </p:pic>
      <p:sp>
        <p:nvSpPr>
          <p:cNvPr id="45" name="Title 2">
            <a:extLst>
              <a:ext uri="{FF2B5EF4-FFF2-40B4-BE49-F238E27FC236}">
                <a16:creationId xmlns:a16="http://schemas.microsoft.com/office/drawing/2014/main" id="{B25DF870-C28E-4218-A8CB-EC9BFBA99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88" y="365125"/>
            <a:ext cx="11533187" cy="793750"/>
          </a:xfrm>
        </p:spPr>
        <p:txBody>
          <a:bodyPr/>
          <a:lstStyle/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 PARTNERS</a:t>
            </a:r>
          </a:p>
        </p:txBody>
      </p:sp>
    </p:spTree>
    <p:extLst>
      <p:ext uri="{BB962C8B-B14F-4D97-AF65-F5344CB8AC3E}">
        <p14:creationId xmlns:p14="http://schemas.microsoft.com/office/powerpoint/2010/main" val="339039904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77">
            <a:extLst>
              <a:ext uri="{FF2B5EF4-FFF2-40B4-BE49-F238E27FC236}">
                <a16:creationId xmlns:a16="http://schemas.microsoft.com/office/drawing/2014/main" id="{BF852BF0-CF84-1548-99BF-979C0CEE3D86}"/>
              </a:ext>
            </a:extLst>
          </p:cNvPr>
          <p:cNvGrpSpPr/>
          <p:nvPr/>
        </p:nvGrpSpPr>
        <p:grpSpPr>
          <a:xfrm>
            <a:off x="11683030" y="6396625"/>
            <a:ext cx="302037" cy="267783"/>
            <a:chOff x="5738826" y="1736646"/>
            <a:chExt cx="3101985" cy="2750197"/>
          </a:xfrm>
          <a:solidFill>
            <a:schemeClr val="bg1"/>
          </a:solidFill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0440646-58B9-B947-A54C-3115260CB498}"/>
                </a:ext>
              </a:extLst>
            </p:cNvPr>
            <p:cNvSpPr/>
            <p:nvPr/>
          </p:nvSpPr>
          <p:spPr>
            <a:xfrm>
              <a:off x="6089097" y="2847669"/>
              <a:ext cx="2407369" cy="1646312"/>
            </a:xfrm>
            <a:custGeom>
              <a:avLst/>
              <a:gdLst>
                <a:gd name="connsiteX0" fmla="*/ 2245609 w 2407368"/>
                <a:gd name="connsiteY0" fmla="*/ 85646 h 1646311"/>
                <a:gd name="connsiteX1" fmla="*/ 2321731 w 2407368"/>
                <a:gd name="connsiteY1" fmla="*/ 0 h 1646311"/>
                <a:gd name="connsiteX2" fmla="*/ 2407369 w 2407368"/>
                <a:gd name="connsiteY2" fmla="*/ 85646 h 1646311"/>
                <a:gd name="connsiteX3" fmla="*/ 2407369 w 2407368"/>
                <a:gd name="connsiteY3" fmla="*/ 1570182 h 1646311"/>
                <a:gd name="connsiteX4" fmla="*/ 2321731 w 2407368"/>
                <a:gd name="connsiteY4" fmla="*/ 1646312 h 1646311"/>
                <a:gd name="connsiteX5" fmla="*/ 1512931 w 2407368"/>
                <a:gd name="connsiteY5" fmla="*/ 1646312 h 1646311"/>
                <a:gd name="connsiteX6" fmla="*/ 1427294 w 2407368"/>
                <a:gd name="connsiteY6" fmla="*/ 1570182 h 1646311"/>
                <a:gd name="connsiteX7" fmla="*/ 1427294 w 2407368"/>
                <a:gd name="connsiteY7" fmla="*/ 713719 h 1646311"/>
                <a:gd name="connsiteX8" fmla="*/ 970560 w 2407368"/>
                <a:gd name="connsiteY8" fmla="*/ 713719 h 1646311"/>
                <a:gd name="connsiteX9" fmla="*/ 970560 w 2407368"/>
                <a:gd name="connsiteY9" fmla="*/ 1570182 h 1646311"/>
                <a:gd name="connsiteX10" fmla="*/ 894437 w 2407368"/>
                <a:gd name="connsiteY10" fmla="*/ 1646312 h 1646311"/>
                <a:gd name="connsiteX11" fmla="*/ 76122 w 2407368"/>
                <a:gd name="connsiteY11" fmla="*/ 1646312 h 1646311"/>
                <a:gd name="connsiteX12" fmla="*/ 0 w 2407368"/>
                <a:gd name="connsiteY12" fmla="*/ 1570182 h 1646311"/>
                <a:gd name="connsiteX13" fmla="*/ 0 w 2407368"/>
                <a:gd name="connsiteY13" fmla="*/ 85646 h 1646311"/>
                <a:gd name="connsiteX14" fmla="*/ 76122 w 2407368"/>
                <a:gd name="connsiteY14" fmla="*/ 0 h 1646311"/>
                <a:gd name="connsiteX15" fmla="*/ 161760 w 2407368"/>
                <a:gd name="connsiteY15" fmla="*/ 85646 h 1646311"/>
                <a:gd name="connsiteX16" fmla="*/ 161760 w 2407368"/>
                <a:gd name="connsiteY16" fmla="*/ 1484536 h 1646311"/>
                <a:gd name="connsiteX17" fmla="*/ 808800 w 2407368"/>
                <a:gd name="connsiteY17" fmla="*/ 1484536 h 1646311"/>
                <a:gd name="connsiteX18" fmla="*/ 808800 w 2407368"/>
                <a:gd name="connsiteY18" fmla="*/ 637589 h 1646311"/>
                <a:gd name="connsiteX19" fmla="*/ 894437 w 2407368"/>
                <a:gd name="connsiteY19" fmla="*/ 551943 h 1646311"/>
                <a:gd name="connsiteX20" fmla="*/ 1512931 w 2407368"/>
                <a:gd name="connsiteY20" fmla="*/ 551943 h 1646311"/>
                <a:gd name="connsiteX21" fmla="*/ 1589054 w 2407368"/>
                <a:gd name="connsiteY21" fmla="*/ 637589 h 1646311"/>
                <a:gd name="connsiteX22" fmla="*/ 1589054 w 2407368"/>
                <a:gd name="connsiteY22" fmla="*/ 1484536 h 1646311"/>
                <a:gd name="connsiteX23" fmla="*/ 2245609 w 2407368"/>
                <a:gd name="connsiteY23" fmla="*/ 1484536 h 1646311"/>
                <a:gd name="connsiteX24" fmla="*/ 2245609 w 2407368"/>
                <a:gd name="connsiteY24" fmla="*/ 85646 h 164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7368" h="1646311">
                  <a:moveTo>
                    <a:pt x="2245609" y="85646"/>
                  </a:moveTo>
                  <a:cubicBezTo>
                    <a:pt x="2245609" y="38065"/>
                    <a:pt x="2283670" y="0"/>
                    <a:pt x="2321731" y="0"/>
                  </a:cubicBezTo>
                  <a:cubicBezTo>
                    <a:pt x="2369307" y="0"/>
                    <a:pt x="2407369" y="38065"/>
                    <a:pt x="2407369" y="85646"/>
                  </a:cubicBezTo>
                  <a:lnTo>
                    <a:pt x="2407369" y="1570182"/>
                  </a:lnTo>
                  <a:cubicBezTo>
                    <a:pt x="2407369" y="1617763"/>
                    <a:pt x="2369307" y="1646312"/>
                    <a:pt x="2321731" y="1646312"/>
                  </a:cubicBezTo>
                  <a:lnTo>
                    <a:pt x="1512931" y="1646312"/>
                  </a:lnTo>
                  <a:cubicBezTo>
                    <a:pt x="1465355" y="1646312"/>
                    <a:pt x="1427294" y="1608247"/>
                    <a:pt x="1427294" y="1570182"/>
                  </a:cubicBezTo>
                  <a:lnTo>
                    <a:pt x="1427294" y="713719"/>
                  </a:lnTo>
                  <a:lnTo>
                    <a:pt x="970560" y="713719"/>
                  </a:lnTo>
                  <a:lnTo>
                    <a:pt x="970560" y="1570182"/>
                  </a:lnTo>
                  <a:cubicBezTo>
                    <a:pt x="970560" y="1617763"/>
                    <a:pt x="932499" y="1646312"/>
                    <a:pt x="894437" y="1646312"/>
                  </a:cubicBezTo>
                  <a:lnTo>
                    <a:pt x="76122" y="1646312"/>
                  </a:lnTo>
                  <a:cubicBezTo>
                    <a:pt x="28546" y="1646312"/>
                    <a:pt x="0" y="1608247"/>
                    <a:pt x="0" y="1570182"/>
                  </a:cubicBezTo>
                  <a:lnTo>
                    <a:pt x="0" y="85646"/>
                  </a:lnTo>
                  <a:cubicBezTo>
                    <a:pt x="0" y="38065"/>
                    <a:pt x="38061" y="0"/>
                    <a:pt x="76122" y="0"/>
                  </a:cubicBezTo>
                  <a:cubicBezTo>
                    <a:pt x="123699" y="0"/>
                    <a:pt x="161760" y="38065"/>
                    <a:pt x="161760" y="85646"/>
                  </a:cubicBezTo>
                  <a:lnTo>
                    <a:pt x="161760" y="1484536"/>
                  </a:lnTo>
                  <a:lnTo>
                    <a:pt x="808800" y="1484536"/>
                  </a:lnTo>
                  <a:lnTo>
                    <a:pt x="808800" y="637589"/>
                  </a:lnTo>
                  <a:cubicBezTo>
                    <a:pt x="808800" y="590008"/>
                    <a:pt x="846861" y="551943"/>
                    <a:pt x="894437" y="551943"/>
                  </a:cubicBezTo>
                  <a:lnTo>
                    <a:pt x="1512931" y="551943"/>
                  </a:lnTo>
                  <a:cubicBezTo>
                    <a:pt x="1550992" y="551943"/>
                    <a:pt x="1589054" y="590008"/>
                    <a:pt x="1589054" y="637589"/>
                  </a:cubicBezTo>
                  <a:lnTo>
                    <a:pt x="1589054" y="1484536"/>
                  </a:lnTo>
                  <a:lnTo>
                    <a:pt x="2245609" y="1484536"/>
                  </a:lnTo>
                  <a:lnTo>
                    <a:pt x="2245609" y="85646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EBA39D3-53A0-6D4F-B6C0-1C5822F997F6}"/>
                </a:ext>
              </a:extLst>
            </p:cNvPr>
            <p:cNvSpPr/>
            <p:nvPr/>
          </p:nvSpPr>
          <p:spPr>
            <a:xfrm>
              <a:off x="5738826" y="1736646"/>
              <a:ext cx="3101985" cy="1227597"/>
            </a:xfrm>
            <a:custGeom>
              <a:avLst/>
              <a:gdLst>
                <a:gd name="connsiteX0" fmla="*/ 131419 w 3101984"/>
                <a:gd name="connsiteY0" fmla="*/ 1215701 h 1227596"/>
                <a:gd name="connsiteX1" fmla="*/ 17236 w 3101984"/>
                <a:gd name="connsiteY1" fmla="*/ 1206185 h 1227596"/>
                <a:gd name="connsiteX2" fmla="*/ 26751 w 3101984"/>
                <a:gd name="connsiteY2" fmla="*/ 1091990 h 1227596"/>
                <a:gd name="connsiteX3" fmla="*/ 1444530 w 3101984"/>
                <a:gd name="connsiteY3" fmla="*/ 35686 h 1227596"/>
                <a:gd name="connsiteX4" fmla="*/ 1663381 w 3101984"/>
                <a:gd name="connsiteY4" fmla="*/ 35686 h 1227596"/>
                <a:gd name="connsiteX5" fmla="*/ 3071644 w 3101984"/>
                <a:gd name="connsiteY5" fmla="*/ 1091990 h 1227596"/>
                <a:gd name="connsiteX6" fmla="*/ 3090675 w 3101984"/>
                <a:gd name="connsiteY6" fmla="*/ 1206185 h 1227596"/>
                <a:gd name="connsiteX7" fmla="*/ 2976491 w 3101984"/>
                <a:gd name="connsiteY7" fmla="*/ 1215701 h 1227596"/>
                <a:gd name="connsiteX8" fmla="*/ 1568228 w 3101984"/>
                <a:gd name="connsiteY8" fmla="*/ 159397 h 1227596"/>
                <a:gd name="connsiteX9" fmla="*/ 1539682 w 3101984"/>
                <a:gd name="connsiteY9" fmla="*/ 159397 h 1227596"/>
                <a:gd name="connsiteX10" fmla="*/ 131419 w 3101984"/>
                <a:gd name="connsiteY10" fmla="*/ 1215701 h 122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1984" h="1227596">
                  <a:moveTo>
                    <a:pt x="131419" y="1215701"/>
                  </a:moveTo>
                  <a:cubicBezTo>
                    <a:pt x="93358" y="1244250"/>
                    <a:pt x="36266" y="1234734"/>
                    <a:pt x="17236" y="1206185"/>
                  </a:cubicBezTo>
                  <a:cubicBezTo>
                    <a:pt x="-11310" y="1168120"/>
                    <a:pt x="-1795" y="1111023"/>
                    <a:pt x="26751" y="1091990"/>
                  </a:cubicBezTo>
                  <a:lnTo>
                    <a:pt x="1444530" y="35686"/>
                  </a:lnTo>
                  <a:cubicBezTo>
                    <a:pt x="1511137" y="-11895"/>
                    <a:pt x="1596774" y="-11895"/>
                    <a:pt x="1663381" y="35686"/>
                  </a:cubicBezTo>
                  <a:lnTo>
                    <a:pt x="3071644" y="1091990"/>
                  </a:lnTo>
                  <a:cubicBezTo>
                    <a:pt x="3109705" y="1111023"/>
                    <a:pt x="3119221" y="1168120"/>
                    <a:pt x="3090675" y="1206185"/>
                  </a:cubicBezTo>
                  <a:cubicBezTo>
                    <a:pt x="3062129" y="1234734"/>
                    <a:pt x="3014553" y="1244250"/>
                    <a:pt x="2976491" y="1215701"/>
                  </a:cubicBezTo>
                  <a:lnTo>
                    <a:pt x="1568228" y="159397"/>
                  </a:lnTo>
                  <a:cubicBezTo>
                    <a:pt x="1558713" y="159397"/>
                    <a:pt x="1549198" y="159397"/>
                    <a:pt x="1539682" y="159397"/>
                  </a:cubicBezTo>
                  <a:lnTo>
                    <a:pt x="131419" y="1215701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aphic 57">
            <a:extLst>
              <a:ext uri="{FF2B5EF4-FFF2-40B4-BE49-F238E27FC236}">
                <a16:creationId xmlns:a16="http://schemas.microsoft.com/office/drawing/2014/main" id="{53E79B1C-B7F8-8A46-944E-194301F0D550}"/>
              </a:ext>
            </a:extLst>
          </p:cNvPr>
          <p:cNvGrpSpPr/>
          <p:nvPr/>
        </p:nvGrpSpPr>
        <p:grpSpPr>
          <a:xfrm>
            <a:off x="280488" y="6363689"/>
            <a:ext cx="299358" cy="311333"/>
            <a:chOff x="1226129" y="748240"/>
            <a:chExt cx="1607659" cy="1671966"/>
          </a:xfrm>
          <a:solidFill>
            <a:schemeClr val="bg1"/>
          </a:solidFill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BAFE02C-871D-7F49-AFB4-28ACF95E15B6}"/>
                </a:ext>
              </a:extLst>
            </p:cNvPr>
            <p:cNvSpPr/>
            <p:nvPr/>
          </p:nvSpPr>
          <p:spPr>
            <a:xfrm>
              <a:off x="1796703" y="1294584"/>
              <a:ext cx="238172" cy="417991"/>
            </a:xfrm>
            <a:custGeom>
              <a:avLst/>
              <a:gdLst>
                <a:gd name="connsiteX0" fmla="*/ 237212 w 238171"/>
                <a:gd name="connsiteY0" fmla="*/ 390059 h 417991"/>
                <a:gd name="connsiteX1" fmla="*/ 163277 w 238171"/>
                <a:gd name="connsiteY1" fmla="*/ 390059 h 417991"/>
                <a:gd name="connsiteX2" fmla="*/ 163277 w 238171"/>
                <a:gd name="connsiteY2" fmla="*/ 29857 h 417991"/>
                <a:gd name="connsiteX3" fmla="*/ 133540 w 238171"/>
                <a:gd name="connsiteY3" fmla="*/ 0 h 417991"/>
                <a:gd name="connsiteX4" fmla="*/ 133506 w 238171"/>
                <a:gd name="connsiteY4" fmla="*/ 0 h 417991"/>
                <a:gd name="connsiteX5" fmla="*/ 29771 w 238171"/>
                <a:gd name="connsiteY5" fmla="*/ 0 h 417991"/>
                <a:gd name="connsiteX6" fmla="*/ 0 w 238171"/>
                <a:gd name="connsiteY6" fmla="*/ 29857 h 417991"/>
                <a:gd name="connsiteX7" fmla="*/ 29771 w 238171"/>
                <a:gd name="connsiteY7" fmla="*/ 59713 h 417991"/>
                <a:gd name="connsiteX8" fmla="*/ 103734 w 238171"/>
                <a:gd name="connsiteY8" fmla="*/ 59713 h 417991"/>
                <a:gd name="connsiteX9" fmla="*/ 103734 w 238171"/>
                <a:gd name="connsiteY9" fmla="*/ 390059 h 417991"/>
                <a:gd name="connsiteX10" fmla="*/ 29771 w 238171"/>
                <a:gd name="connsiteY10" fmla="*/ 390059 h 417991"/>
                <a:gd name="connsiteX11" fmla="*/ 0 w 238171"/>
                <a:gd name="connsiteY11" fmla="*/ 419915 h 417991"/>
                <a:gd name="connsiteX12" fmla="*/ 29771 w 238171"/>
                <a:gd name="connsiteY12" fmla="*/ 449772 h 417991"/>
                <a:gd name="connsiteX13" fmla="*/ 237212 w 238171"/>
                <a:gd name="connsiteY13" fmla="*/ 449772 h 417991"/>
                <a:gd name="connsiteX14" fmla="*/ 266983 w 238171"/>
                <a:gd name="connsiteY14" fmla="*/ 419915 h 417991"/>
                <a:gd name="connsiteX15" fmla="*/ 237212 w 238171"/>
                <a:gd name="connsiteY15" fmla="*/ 390059 h 41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8171" h="417991">
                  <a:moveTo>
                    <a:pt x="237212" y="390059"/>
                  </a:moveTo>
                  <a:lnTo>
                    <a:pt x="163277" y="390059"/>
                  </a:lnTo>
                  <a:lnTo>
                    <a:pt x="163277" y="29857"/>
                  </a:lnTo>
                  <a:cubicBezTo>
                    <a:pt x="163287" y="13377"/>
                    <a:pt x="149973" y="10"/>
                    <a:pt x="133540" y="0"/>
                  </a:cubicBezTo>
                  <a:cubicBezTo>
                    <a:pt x="133529" y="0"/>
                    <a:pt x="133517" y="0"/>
                    <a:pt x="133506" y="0"/>
                  </a:cubicBezTo>
                  <a:lnTo>
                    <a:pt x="29771" y="0"/>
                  </a:lnTo>
                  <a:cubicBezTo>
                    <a:pt x="13329" y="0"/>
                    <a:pt x="0" y="13367"/>
                    <a:pt x="0" y="29857"/>
                  </a:cubicBezTo>
                  <a:cubicBezTo>
                    <a:pt x="0" y="46346"/>
                    <a:pt x="13329" y="59713"/>
                    <a:pt x="29771" y="59713"/>
                  </a:cubicBezTo>
                  <a:lnTo>
                    <a:pt x="103734" y="59713"/>
                  </a:lnTo>
                  <a:lnTo>
                    <a:pt x="103734" y="390059"/>
                  </a:lnTo>
                  <a:lnTo>
                    <a:pt x="29771" y="390059"/>
                  </a:lnTo>
                  <a:cubicBezTo>
                    <a:pt x="13329" y="390059"/>
                    <a:pt x="0" y="403426"/>
                    <a:pt x="0" y="419915"/>
                  </a:cubicBezTo>
                  <a:cubicBezTo>
                    <a:pt x="0" y="436405"/>
                    <a:pt x="13329" y="449772"/>
                    <a:pt x="29771" y="449772"/>
                  </a:cubicBezTo>
                  <a:lnTo>
                    <a:pt x="237212" y="449772"/>
                  </a:lnTo>
                  <a:cubicBezTo>
                    <a:pt x="253654" y="449772"/>
                    <a:pt x="266983" y="436405"/>
                    <a:pt x="266983" y="419915"/>
                  </a:cubicBezTo>
                  <a:cubicBezTo>
                    <a:pt x="266983" y="403426"/>
                    <a:pt x="253654" y="390059"/>
                    <a:pt x="237212" y="390059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DCEC92E-9F40-1042-8D6E-5EB99E48C983}"/>
                </a:ext>
              </a:extLst>
            </p:cNvPr>
            <p:cNvSpPr/>
            <p:nvPr/>
          </p:nvSpPr>
          <p:spPr>
            <a:xfrm>
              <a:off x="1887472" y="1093373"/>
              <a:ext cx="59543" cy="59713"/>
            </a:xfrm>
            <a:custGeom>
              <a:avLst/>
              <a:gdLst>
                <a:gd name="connsiteX0" fmla="*/ 0 w 59542"/>
                <a:gd name="connsiteY0" fmla="*/ 29857 h 59713"/>
                <a:gd name="connsiteX1" fmla="*/ 0 w 59542"/>
                <a:gd name="connsiteY1" fmla="*/ 72950 h 59713"/>
                <a:gd name="connsiteX2" fmla="*/ 29771 w 59542"/>
                <a:gd name="connsiteY2" fmla="*/ 102807 h 59713"/>
                <a:gd name="connsiteX3" fmla="*/ 59543 w 59542"/>
                <a:gd name="connsiteY3" fmla="*/ 72950 h 59713"/>
                <a:gd name="connsiteX4" fmla="*/ 59543 w 59542"/>
                <a:gd name="connsiteY4" fmla="*/ 29857 h 59713"/>
                <a:gd name="connsiteX5" fmla="*/ 29771 w 59542"/>
                <a:gd name="connsiteY5" fmla="*/ 0 h 59713"/>
                <a:gd name="connsiteX6" fmla="*/ 0 w 59542"/>
                <a:gd name="connsiteY6" fmla="*/ 29857 h 5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542" h="59713">
                  <a:moveTo>
                    <a:pt x="0" y="29857"/>
                  </a:moveTo>
                  <a:lnTo>
                    <a:pt x="0" y="72950"/>
                  </a:lnTo>
                  <a:cubicBezTo>
                    <a:pt x="0" y="89440"/>
                    <a:pt x="13329" y="102807"/>
                    <a:pt x="29771" y="102807"/>
                  </a:cubicBezTo>
                  <a:cubicBezTo>
                    <a:pt x="46214" y="102807"/>
                    <a:pt x="59543" y="89440"/>
                    <a:pt x="59543" y="72950"/>
                  </a:cubicBezTo>
                  <a:lnTo>
                    <a:pt x="59543" y="29857"/>
                  </a:lnTo>
                  <a:cubicBezTo>
                    <a:pt x="59543" y="13367"/>
                    <a:pt x="46214" y="0"/>
                    <a:pt x="29771" y="0"/>
                  </a:cubicBezTo>
                  <a:cubicBezTo>
                    <a:pt x="13329" y="0"/>
                    <a:pt x="0" y="13367"/>
                    <a:pt x="0" y="29857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5B0A95F9-3B47-ED4B-AB03-DFFC14EA5337}"/>
                </a:ext>
              </a:extLst>
            </p:cNvPr>
            <p:cNvSpPr/>
            <p:nvPr/>
          </p:nvSpPr>
          <p:spPr>
            <a:xfrm>
              <a:off x="1226129" y="748240"/>
              <a:ext cx="1369487" cy="1373400"/>
            </a:xfrm>
            <a:custGeom>
              <a:avLst/>
              <a:gdLst>
                <a:gd name="connsiteX0" fmla="*/ 777840 w 1369487"/>
                <a:gd name="connsiteY0" fmla="*/ 1320514 h 1373400"/>
                <a:gd name="connsiteX1" fmla="*/ 67032 w 1369487"/>
                <a:gd name="connsiteY1" fmla="*/ 780138 h 1373400"/>
                <a:gd name="connsiteX2" fmla="*/ 605868 w 1369487"/>
                <a:gd name="connsiteY2" fmla="*/ 67298 h 1373400"/>
                <a:gd name="connsiteX3" fmla="*/ 1316677 w 1369487"/>
                <a:gd name="connsiteY3" fmla="*/ 607675 h 1373400"/>
                <a:gd name="connsiteX4" fmla="*/ 1312768 w 1369487"/>
                <a:gd name="connsiteY4" fmla="*/ 804964 h 1373400"/>
                <a:gd name="connsiteX5" fmla="*/ 1336500 w 1369487"/>
                <a:gd name="connsiteY5" fmla="*/ 839841 h 1373400"/>
                <a:gd name="connsiteX6" fmla="*/ 1371277 w 1369487"/>
                <a:gd name="connsiteY6" fmla="*/ 816041 h 1373400"/>
                <a:gd name="connsiteX7" fmla="*/ 1371380 w 1369487"/>
                <a:gd name="connsiteY7" fmla="*/ 815461 h 1373400"/>
                <a:gd name="connsiteX8" fmla="*/ 813137 w 1369487"/>
                <a:gd name="connsiteY8" fmla="*/ 10997 h 1373400"/>
                <a:gd name="connsiteX9" fmla="*/ 10966 w 1369487"/>
                <a:gd name="connsiteY9" fmla="*/ 570835 h 1373400"/>
                <a:gd name="connsiteX10" fmla="*/ 569209 w 1369487"/>
                <a:gd name="connsiteY10" fmla="*/ 1375299 h 1373400"/>
                <a:gd name="connsiteX11" fmla="*/ 691115 w 1369487"/>
                <a:gd name="connsiteY11" fmla="*/ 1386178 h 1373400"/>
                <a:gd name="connsiteX12" fmla="*/ 785925 w 1369487"/>
                <a:gd name="connsiteY12" fmla="*/ 1379705 h 1373400"/>
                <a:gd name="connsiteX13" fmla="*/ 811393 w 1369487"/>
                <a:gd name="connsiteY13" fmla="*/ 1346058 h 1373400"/>
                <a:gd name="connsiteX14" fmla="*/ 777842 w 1369487"/>
                <a:gd name="connsiteY14" fmla="*/ 1320517 h 13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9487" h="1373400">
                  <a:moveTo>
                    <a:pt x="777840" y="1320514"/>
                  </a:moveTo>
                  <a:cubicBezTo>
                    <a:pt x="432760" y="1368139"/>
                    <a:pt x="114521" y="1126204"/>
                    <a:pt x="67032" y="780138"/>
                  </a:cubicBezTo>
                  <a:cubicBezTo>
                    <a:pt x="19543" y="434072"/>
                    <a:pt x="260788" y="114923"/>
                    <a:pt x="605868" y="67298"/>
                  </a:cubicBezTo>
                  <a:cubicBezTo>
                    <a:pt x="950948" y="19674"/>
                    <a:pt x="1269188" y="261609"/>
                    <a:pt x="1316677" y="607675"/>
                  </a:cubicBezTo>
                  <a:cubicBezTo>
                    <a:pt x="1325674" y="673238"/>
                    <a:pt x="1324355" y="739811"/>
                    <a:pt x="1312768" y="804964"/>
                  </a:cubicBezTo>
                  <a:cubicBezTo>
                    <a:pt x="1309718" y="821167"/>
                    <a:pt x="1320343" y="836782"/>
                    <a:pt x="1336500" y="839841"/>
                  </a:cubicBezTo>
                  <a:cubicBezTo>
                    <a:pt x="1352657" y="842900"/>
                    <a:pt x="1368227" y="832244"/>
                    <a:pt x="1371277" y="816041"/>
                  </a:cubicBezTo>
                  <a:cubicBezTo>
                    <a:pt x="1371313" y="815848"/>
                    <a:pt x="1371348" y="815654"/>
                    <a:pt x="1371380" y="815461"/>
                  </a:cubicBezTo>
                  <a:cubicBezTo>
                    <a:pt x="1438739" y="438719"/>
                    <a:pt x="1188805" y="78548"/>
                    <a:pt x="813137" y="10997"/>
                  </a:cubicBezTo>
                  <a:cubicBezTo>
                    <a:pt x="437469" y="-56554"/>
                    <a:pt x="78325" y="194094"/>
                    <a:pt x="10966" y="570835"/>
                  </a:cubicBezTo>
                  <a:cubicBezTo>
                    <a:pt x="-56393" y="947577"/>
                    <a:pt x="193541" y="1307747"/>
                    <a:pt x="569209" y="1375299"/>
                  </a:cubicBezTo>
                  <a:cubicBezTo>
                    <a:pt x="609444" y="1382534"/>
                    <a:pt x="650239" y="1386174"/>
                    <a:pt x="691115" y="1386178"/>
                  </a:cubicBezTo>
                  <a:cubicBezTo>
                    <a:pt x="722828" y="1386166"/>
                    <a:pt x="754503" y="1384003"/>
                    <a:pt x="785925" y="1379705"/>
                  </a:cubicBezTo>
                  <a:cubicBezTo>
                    <a:pt x="802222" y="1377466"/>
                    <a:pt x="813625" y="1362402"/>
                    <a:pt x="811393" y="1346058"/>
                  </a:cubicBezTo>
                  <a:cubicBezTo>
                    <a:pt x="809161" y="1329713"/>
                    <a:pt x="794139" y="1318278"/>
                    <a:pt x="777842" y="1320517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9BF3B2B-BFEC-554B-B43C-6C1C14821E66}"/>
                </a:ext>
              </a:extLst>
            </p:cNvPr>
            <p:cNvSpPr/>
            <p:nvPr/>
          </p:nvSpPr>
          <p:spPr>
            <a:xfrm>
              <a:off x="2133804" y="1372584"/>
              <a:ext cx="654972" cy="1015122"/>
            </a:xfrm>
            <a:custGeom>
              <a:avLst/>
              <a:gdLst>
                <a:gd name="connsiteX0" fmla="*/ 613202 w 654972"/>
                <a:gd name="connsiteY0" fmla="*/ 400259 h 1015121"/>
                <a:gd name="connsiteX1" fmla="*/ 571888 w 654972"/>
                <a:gd name="connsiteY1" fmla="*/ 409560 h 1015121"/>
                <a:gd name="connsiteX2" fmla="*/ 483562 w 654972"/>
                <a:gd name="connsiteY2" fmla="*/ 350226 h 1015121"/>
                <a:gd name="connsiteX3" fmla="*/ 442248 w 654972"/>
                <a:gd name="connsiteY3" fmla="*/ 359527 h 1015121"/>
                <a:gd name="connsiteX4" fmla="*/ 353894 w 654972"/>
                <a:gd name="connsiteY4" fmla="*/ 300193 h 1015121"/>
                <a:gd name="connsiteX5" fmla="*/ 318860 w 654972"/>
                <a:gd name="connsiteY5" fmla="*/ 306753 h 1015121"/>
                <a:gd name="connsiteX6" fmla="*/ 318860 w 654972"/>
                <a:gd name="connsiteY6" fmla="*/ 92391 h 1015121"/>
                <a:gd name="connsiteX7" fmla="*/ 221742 w 654972"/>
                <a:gd name="connsiteY7" fmla="*/ 34 h 1015121"/>
                <a:gd name="connsiteX8" fmla="*/ 129648 w 654972"/>
                <a:gd name="connsiteY8" fmla="*/ 92391 h 1015121"/>
                <a:gd name="connsiteX9" fmla="*/ 129648 w 654972"/>
                <a:gd name="connsiteY9" fmla="*/ 400899 h 1015121"/>
                <a:gd name="connsiteX10" fmla="*/ 68681 w 654972"/>
                <a:gd name="connsiteY10" fmla="*/ 375241 h 1015121"/>
                <a:gd name="connsiteX11" fmla="*/ 9 w 654972"/>
                <a:gd name="connsiteY11" fmla="*/ 467639 h 1015121"/>
                <a:gd name="connsiteX12" fmla="*/ 9 w 654972"/>
                <a:gd name="connsiteY12" fmla="*/ 667771 h 1015121"/>
                <a:gd name="connsiteX13" fmla="*/ 50597 w 654972"/>
                <a:gd name="connsiteY13" fmla="*/ 873617 h 1015121"/>
                <a:gd name="connsiteX14" fmla="*/ 65163 w 654972"/>
                <a:gd name="connsiteY14" fmla="*/ 894756 h 1015121"/>
                <a:gd name="connsiteX15" fmla="*/ 155583 w 654972"/>
                <a:gd name="connsiteY15" fmla="*/ 1003775 h 1015121"/>
                <a:gd name="connsiteX16" fmla="*/ 155583 w 654972"/>
                <a:gd name="connsiteY16" fmla="*/ 1018003 h 1015121"/>
                <a:gd name="connsiteX17" fmla="*/ 185354 w 654972"/>
                <a:gd name="connsiteY17" fmla="*/ 1047860 h 1015121"/>
                <a:gd name="connsiteX18" fmla="*/ 215126 w 654972"/>
                <a:gd name="connsiteY18" fmla="*/ 1018003 h 1015121"/>
                <a:gd name="connsiteX19" fmla="*/ 215126 w 654972"/>
                <a:gd name="connsiteY19" fmla="*/ 992987 h 1015121"/>
                <a:gd name="connsiteX20" fmla="*/ 208235 w 654972"/>
                <a:gd name="connsiteY20" fmla="*/ 973889 h 1015121"/>
                <a:gd name="connsiteX21" fmla="*/ 111013 w 654972"/>
                <a:gd name="connsiteY21" fmla="*/ 856650 h 1015121"/>
                <a:gd name="connsiteX22" fmla="*/ 102698 w 654972"/>
                <a:gd name="connsiteY22" fmla="*/ 844754 h 1015121"/>
                <a:gd name="connsiteX23" fmla="*/ 59553 w 654972"/>
                <a:gd name="connsiteY23" fmla="*/ 667772 h 1015121"/>
                <a:gd name="connsiteX24" fmla="*/ 59553 w 654972"/>
                <a:gd name="connsiteY24" fmla="*/ 467640 h 1015121"/>
                <a:gd name="connsiteX25" fmla="*/ 62751 w 654972"/>
                <a:gd name="connsiteY25" fmla="*/ 435714 h 1015121"/>
                <a:gd name="connsiteX26" fmla="*/ 68682 w 654972"/>
                <a:gd name="connsiteY26" fmla="*/ 434955 h 1015121"/>
                <a:gd name="connsiteX27" fmla="*/ 129649 w 654972"/>
                <a:gd name="connsiteY27" fmla="*/ 497934 h 1015121"/>
                <a:gd name="connsiteX28" fmla="*/ 129649 w 654972"/>
                <a:gd name="connsiteY28" fmla="*/ 653952 h 1015121"/>
                <a:gd name="connsiteX29" fmla="*/ 159421 w 654972"/>
                <a:gd name="connsiteY29" fmla="*/ 683808 h 1015121"/>
                <a:gd name="connsiteX30" fmla="*/ 189192 w 654972"/>
                <a:gd name="connsiteY30" fmla="*/ 653952 h 1015121"/>
                <a:gd name="connsiteX31" fmla="*/ 189192 w 654972"/>
                <a:gd name="connsiteY31" fmla="*/ 92391 h 1015121"/>
                <a:gd name="connsiteX32" fmla="*/ 226817 w 654972"/>
                <a:gd name="connsiteY32" fmla="*/ 59797 h 1015121"/>
                <a:gd name="connsiteX33" fmla="*/ 259318 w 654972"/>
                <a:gd name="connsiteY33" fmla="*/ 92391 h 1015121"/>
                <a:gd name="connsiteX34" fmla="*/ 259318 w 654972"/>
                <a:gd name="connsiteY34" fmla="*/ 445917 h 1015121"/>
                <a:gd name="connsiteX35" fmla="*/ 289090 w 654972"/>
                <a:gd name="connsiteY35" fmla="*/ 475774 h 1015121"/>
                <a:gd name="connsiteX36" fmla="*/ 318861 w 654972"/>
                <a:gd name="connsiteY36" fmla="*/ 445917 h 1015121"/>
                <a:gd name="connsiteX37" fmla="*/ 318861 w 654972"/>
                <a:gd name="connsiteY37" fmla="*/ 392590 h 1015121"/>
                <a:gd name="connsiteX38" fmla="*/ 356454 w 654972"/>
                <a:gd name="connsiteY38" fmla="*/ 359994 h 1015121"/>
                <a:gd name="connsiteX39" fmla="*/ 388957 w 654972"/>
                <a:gd name="connsiteY39" fmla="*/ 392590 h 1015121"/>
                <a:gd name="connsiteX40" fmla="*/ 388957 w 654972"/>
                <a:gd name="connsiteY40" fmla="*/ 471927 h 1015121"/>
                <a:gd name="connsiteX41" fmla="*/ 418729 w 654972"/>
                <a:gd name="connsiteY41" fmla="*/ 501784 h 1015121"/>
                <a:gd name="connsiteX42" fmla="*/ 448500 w 654972"/>
                <a:gd name="connsiteY42" fmla="*/ 471927 h 1015121"/>
                <a:gd name="connsiteX43" fmla="*/ 448500 w 654972"/>
                <a:gd name="connsiteY43" fmla="*/ 442625 h 1015121"/>
                <a:gd name="connsiteX44" fmla="*/ 486098 w 654972"/>
                <a:gd name="connsiteY44" fmla="*/ 410033 h 1015121"/>
                <a:gd name="connsiteX45" fmla="*/ 518597 w 654972"/>
                <a:gd name="connsiteY45" fmla="*/ 442625 h 1015121"/>
                <a:gd name="connsiteX46" fmla="*/ 518597 w 654972"/>
                <a:gd name="connsiteY46" fmla="*/ 523943 h 1015121"/>
                <a:gd name="connsiteX47" fmla="*/ 548369 w 654972"/>
                <a:gd name="connsiteY47" fmla="*/ 553799 h 1015121"/>
                <a:gd name="connsiteX48" fmla="*/ 578140 w 654972"/>
                <a:gd name="connsiteY48" fmla="*/ 523943 h 1015121"/>
                <a:gd name="connsiteX49" fmla="*/ 578140 w 654972"/>
                <a:gd name="connsiteY49" fmla="*/ 492658 h 1015121"/>
                <a:gd name="connsiteX50" fmla="*/ 615769 w 654972"/>
                <a:gd name="connsiteY50" fmla="*/ 460069 h 1015121"/>
                <a:gd name="connsiteX51" fmla="*/ 648265 w 654972"/>
                <a:gd name="connsiteY51" fmla="*/ 492658 h 1015121"/>
                <a:gd name="connsiteX52" fmla="*/ 648266 w 654972"/>
                <a:gd name="connsiteY52" fmla="*/ 667774 h 1015121"/>
                <a:gd name="connsiteX53" fmla="*/ 595991 w 654972"/>
                <a:gd name="connsiteY53" fmla="*/ 912428 h 1015121"/>
                <a:gd name="connsiteX54" fmla="*/ 585728 w 654972"/>
                <a:gd name="connsiteY54" fmla="*/ 929835 h 1015121"/>
                <a:gd name="connsiteX55" fmla="*/ 550840 w 654972"/>
                <a:gd name="connsiteY55" fmla="*/ 974619 h 1015121"/>
                <a:gd name="connsiteX56" fmla="*/ 544531 w 654972"/>
                <a:gd name="connsiteY56" fmla="*/ 992988 h 1015121"/>
                <a:gd name="connsiteX57" fmla="*/ 544531 w 654972"/>
                <a:gd name="connsiteY57" fmla="*/ 1018003 h 1015121"/>
                <a:gd name="connsiteX58" fmla="*/ 574302 w 654972"/>
                <a:gd name="connsiteY58" fmla="*/ 1047860 h 1015121"/>
                <a:gd name="connsiteX59" fmla="*/ 604074 w 654972"/>
                <a:gd name="connsiteY59" fmla="*/ 1018003 h 1015121"/>
                <a:gd name="connsiteX60" fmla="*/ 604074 w 654972"/>
                <a:gd name="connsiteY60" fmla="*/ 1003279 h 1015121"/>
                <a:gd name="connsiteX61" fmla="*/ 632624 w 654972"/>
                <a:gd name="connsiteY61" fmla="*/ 966629 h 1015121"/>
                <a:gd name="connsiteX62" fmla="*/ 650999 w 654972"/>
                <a:gd name="connsiteY62" fmla="*/ 935286 h 1015121"/>
                <a:gd name="connsiteX63" fmla="*/ 707808 w 654972"/>
                <a:gd name="connsiteY63" fmla="*/ 667771 h 1015121"/>
                <a:gd name="connsiteX64" fmla="*/ 707808 w 654972"/>
                <a:gd name="connsiteY64" fmla="*/ 492657 h 1015121"/>
                <a:gd name="connsiteX65" fmla="*/ 613202 w 654972"/>
                <a:gd name="connsiteY65" fmla="*/ 400259 h 10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654972" h="1015121">
                  <a:moveTo>
                    <a:pt x="613202" y="400259"/>
                  </a:moveTo>
                  <a:cubicBezTo>
                    <a:pt x="598912" y="400239"/>
                    <a:pt x="584798" y="403417"/>
                    <a:pt x="571888" y="409560"/>
                  </a:cubicBezTo>
                  <a:cubicBezTo>
                    <a:pt x="557334" y="373514"/>
                    <a:pt x="522340" y="350006"/>
                    <a:pt x="483562" y="350226"/>
                  </a:cubicBezTo>
                  <a:cubicBezTo>
                    <a:pt x="469272" y="350206"/>
                    <a:pt x="455158" y="353384"/>
                    <a:pt x="442248" y="359527"/>
                  </a:cubicBezTo>
                  <a:cubicBezTo>
                    <a:pt x="427681" y="323479"/>
                    <a:pt x="392678" y="299972"/>
                    <a:pt x="353894" y="300193"/>
                  </a:cubicBezTo>
                  <a:cubicBezTo>
                    <a:pt x="341911" y="300181"/>
                    <a:pt x="330031" y="302406"/>
                    <a:pt x="318860" y="306753"/>
                  </a:cubicBezTo>
                  <a:lnTo>
                    <a:pt x="318860" y="92391"/>
                  </a:lnTo>
                  <a:cubicBezTo>
                    <a:pt x="317472" y="39992"/>
                    <a:pt x="273991" y="-1357"/>
                    <a:pt x="221742" y="34"/>
                  </a:cubicBezTo>
                  <a:cubicBezTo>
                    <a:pt x="171443" y="1373"/>
                    <a:pt x="130983" y="41949"/>
                    <a:pt x="129648" y="92391"/>
                  </a:cubicBezTo>
                  <a:lnTo>
                    <a:pt x="129648" y="400899"/>
                  </a:lnTo>
                  <a:cubicBezTo>
                    <a:pt x="112561" y="386066"/>
                    <a:pt x="91206" y="377079"/>
                    <a:pt x="68681" y="375241"/>
                  </a:cubicBezTo>
                  <a:cubicBezTo>
                    <a:pt x="9" y="375241"/>
                    <a:pt x="9" y="442359"/>
                    <a:pt x="9" y="467639"/>
                  </a:cubicBezTo>
                  <a:lnTo>
                    <a:pt x="9" y="667771"/>
                  </a:lnTo>
                  <a:cubicBezTo>
                    <a:pt x="-443" y="739536"/>
                    <a:pt x="16943" y="810282"/>
                    <a:pt x="50597" y="873617"/>
                  </a:cubicBezTo>
                  <a:cubicBezTo>
                    <a:pt x="54786" y="881103"/>
                    <a:pt x="59662" y="888179"/>
                    <a:pt x="65163" y="894756"/>
                  </a:cubicBezTo>
                  <a:lnTo>
                    <a:pt x="155583" y="1003775"/>
                  </a:lnTo>
                  <a:lnTo>
                    <a:pt x="155583" y="1018003"/>
                  </a:lnTo>
                  <a:cubicBezTo>
                    <a:pt x="155583" y="1034493"/>
                    <a:pt x="168912" y="1047860"/>
                    <a:pt x="185354" y="1047860"/>
                  </a:cubicBezTo>
                  <a:cubicBezTo>
                    <a:pt x="201797" y="1047860"/>
                    <a:pt x="215126" y="1034493"/>
                    <a:pt x="215126" y="1018003"/>
                  </a:cubicBezTo>
                  <a:lnTo>
                    <a:pt x="215126" y="992987"/>
                  </a:lnTo>
                  <a:cubicBezTo>
                    <a:pt x="215122" y="986009"/>
                    <a:pt x="212684" y="979254"/>
                    <a:pt x="208235" y="973889"/>
                  </a:cubicBezTo>
                  <a:lnTo>
                    <a:pt x="111013" y="856650"/>
                  </a:lnTo>
                  <a:cubicBezTo>
                    <a:pt x="107881" y="852951"/>
                    <a:pt x="105097" y="848968"/>
                    <a:pt x="102698" y="844754"/>
                  </a:cubicBezTo>
                  <a:cubicBezTo>
                    <a:pt x="73890" y="790266"/>
                    <a:pt x="59063" y="729443"/>
                    <a:pt x="59553" y="667772"/>
                  </a:cubicBezTo>
                  <a:lnTo>
                    <a:pt x="59553" y="467640"/>
                  </a:lnTo>
                  <a:cubicBezTo>
                    <a:pt x="58487" y="456890"/>
                    <a:pt x="59575" y="446036"/>
                    <a:pt x="62751" y="435714"/>
                  </a:cubicBezTo>
                  <a:cubicBezTo>
                    <a:pt x="64659" y="435071"/>
                    <a:pt x="66674" y="434813"/>
                    <a:pt x="68682" y="434955"/>
                  </a:cubicBezTo>
                  <a:cubicBezTo>
                    <a:pt x="97369" y="445755"/>
                    <a:pt x="119734" y="468858"/>
                    <a:pt x="129649" y="497934"/>
                  </a:cubicBezTo>
                  <a:lnTo>
                    <a:pt x="129649" y="653952"/>
                  </a:lnTo>
                  <a:cubicBezTo>
                    <a:pt x="129649" y="670441"/>
                    <a:pt x="142978" y="683808"/>
                    <a:pt x="159421" y="683808"/>
                  </a:cubicBezTo>
                  <a:cubicBezTo>
                    <a:pt x="175863" y="683808"/>
                    <a:pt x="189192" y="670441"/>
                    <a:pt x="189192" y="653952"/>
                  </a:cubicBezTo>
                  <a:lnTo>
                    <a:pt x="189192" y="92391"/>
                  </a:lnTo>
                  <a:cubicBezTo>
                    <a:pt x="190607" y="72971"/>
                    <a:pt x="207452" y="58378"/>
                    <a:pt x="226817" y="59797"/>
                  </a:cubicBezTo>
                  <a:cubicBezTo>
                    <a:pt x="244213" y="61072"/>
                    <a:pt x="258047" y="74945"/>
                    <a:pt x="259318" y="92391"/>
                  </a:cubicBezTo>
                  <a:lnTo>
                    <a:pt x="259318" y="445917"/>
                  </a:lnTo>
                  <a:cubicBezTo>
                    <a:pt x="259318" y="462406"/>
                    <a:pt x="272647" y="475774"/>
                    <a:pt x="289090" y="475774"/>
                  </a:cubicBezTo>
                  <a:cubicBezTo>
                    <a:pt x="305532" y="475774"/>
                    <a:pt x="318861" y="462406"/>
                    <a:pt x="318861" y="445917"/>
                  </a:cubicBezTo>
                  <a:lnTo>
                    <a:pt x="318861" y="392590"/>
                  </a:lnTo>
                  <a:cubicBezTo>
                    <a:pt x="320267" y="373178"/>
                    <a:pt x="337098" y="358584"/>
                    <a:pt x="356454" y="359994"/>
                  </a:cubicBezTo>
                  <a:cubicBezTo>
                    <a:pt x="373855" y="361261"/>
                    <a:pt x="387694" y="375139"/>
                    <a:pt x="388957" y="392590"/>
                  </a:cubicBezTo>
                  <a:lnTo>
                    <a:pt x="388957" y="471927"/>
                  </a:lnTo>
                  <a:cubicBezTo>
                    <a:pt x="388957" y="488417"/>
                    <a:pt x="402286" y="501784"/>
                    <a:pt x="418729" y="501784"/>
                  </a:cubicBezTo>
                  <a:cubicBezTo>
                    <a:pt x="435171" y="501784"/>
                    <a:pt x="448500" y="488417"/>
                    <a:pt x="448500" y="471927"/>
                  </a:cubicBezTo>
                  <a:lnTo>
                    <a:pt x="448500" y="442625"/>
                  </a:lnTo>
                  <a:cubicBezTo>
                    <a:pt x="449908" y="423213"/>
                    <a:pt x="466741" y="408621"/>
                    <a:pt x="486098" y="410033"/>
                  </a:cubicBezTo>
                  <a:cubicBezTo>
                    <a:pt x="503496" y="411302"/>
                    <a:pt x="517332" y="425178"/>
                    <a:pt x="518597" y="442625"/>
                  </a:cubicBezTo>
                  <a:lnTo>
                    <a:pt x="518597" y="523943"/>
                  </a:lnTo>
                  <a:cubicBezTo>
                    <a:pt x="518597" y="540432"/>
                    <a:pt x="531926" y="553799"/>
                    <a:pt x="548369" y="553799"/>
                  </a:cubicBezTo>
                  <a:cubicBezTo>
                    <a:pt x="564811" y="553799"/>
                    <a:pt x="578140" y="540432"/>
                    <a:pt x="578140" y="523943"/>
                  </a:cubicBezTo>
                  <a:lnTo>
                    <a:pt x="578140" y="492658"/>
                  </a:lnTo>
                  <a:cubicBezTo>
                    <a:pt x="579557" y="473238"/>
                    <a:pt x="596404" y="458647"/>
                    <a:pt x="615769" y="460069"/>
                  </a:cubicBezTo>
                  <a:cubicBezTo>
                    <a:pt x="633162" y="461345"/>
                    <a:pt x="646993" y="475215"/>
                    <a:pt x="648265" y="492658"/>
                  </a:cubicBezTo>
                  <a:lnTo>
                    <a:pt x="648266" y="667774"/>
                  </a:lnTo>
                  <a:cubicBezTo>
                    <a:pt x="647306" y="752008"/>
                    <a:pt x="629531" y="835195"/>
                    <a:pt x="595991" y="912428"/>
                  </a:cubicBezTo>
                  <a:cubicBezTo>
                    <a:pt x="593367" y="918667"/>
                    <a:pt x="589914" y="924522"/>
                    <a:pt x="585728" y="929835"/>
                  </a:cubicBezTo>
                  <a:lnTo>
                    <a:pt x="550840" y="974619"/>
                  </a:lnTo>
                  <a:cubicBezTo>
                    <a:pt x="546749" y="979863"/>
                    <a:pt x="544528" y="986330"/>
                    <a:pt x="544531" y="992988"/>
                  </a:cubicBezTo>
                  <a:lnTo>
                    <a:pt x="544531" y="1018003"/>
                  </a:lnTo>
                  <a:cubicBezTo>
                    <a:pt x="544531" y="1034493"/>
                    <a:pt x="557860" y="1047860"/>
                    <a:pt x="574302" y="1047860"/>
                  </a:cubicBezTo>
                  <a:cubicBezTo>
                    <a:pt x="590745" y="1047860"/>
                    <a:pt x="604074" y="1034493"/>
                    <a:pt x="604074" y="1018003"/>
                  </a:cubicBezTo>
                  <a:lnTo>
                    <a:pt x="604074" y="1003279"/>
                  </a:lnTo>
                  <a:lnTo>
                    <a:pt x="632624" y="966629"/>
                  </a:lnTo>
                  <a:cubicBezTo>
                    <a:pt x="640135" y="957063"/>
                    <a:pt x="646316" y="946519"/>
                    <a:pt x="650999" y="935286"/>
                  </a:cubicBezTo>
                  <a:cubicBezTo>
                    <a:pt x="687570" y="850817"/>
                    <a:pt x="706887" y="759854"/>
                    <a:pt x="707808" y="667771"/>
                  </a:cubicBezTo>
                  <a:lnTo>
                    <a:pt x="707808" y="492657"/>
                  </a:lnTo>
                  <a:cubicBezTo>
                    <a:pt x="707053" y="440974"/>
                    <a:pt x="664739" y="399649"/>
                    <a:pt x="613202" y="400259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8" name="Graphic 57">
            <a:extLst>
              <a:ext uri="{FF2B5EF4-FFF2-40B4-BE49-F238E27FC236}">
                <a16:creationId xmlns:a16="http://schemas.microsoft.com/office/drawing/2014/main" id="{531F5865-3EBE-DA40-9323-61D96E11B3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453" y="6401669"/>
            <a:ext cx="279030" cy="27903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54F7A910-199C-8C46-8554-E0BCBB5528F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3749" y="6380337"/>
            <a:ext cx="321661" cy="39671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EF74E4F0-FA2B-2D44-A86E-FEB1A9C57609}"/>
              </a:ext>
            </a:extLst>
          </p:cNvPr>
          <p:cNvGrpSpPr/>
          <p:nvPr/>
        </p:nvGrpSpPr>
        <p:grpSpPr>
          <a:xfrm>
            <a:off x="1624650" y="6408689"/>
            <a:ext cx="373738" cy="219650"/>
            <a:chOff x="1576773" y="6024452"/>
            <a:chExt cx="965813" cy="567621"/>
          </a:xfrm>
        </p:grpSpPr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7184311-CDEE-A74E-9BE5-7F933860A9CC}"/>
                </a:ext>
              </a:extLst>
            </p:cNvPr>
            <p:cNvSpPr/>
            <p:nvPr/>
          </p:nvSpPr>
          <p:spPr>
            <a:xfrm>
              <a:off x="1631703" y="6340560"/>
              <a:ext cx="71850" cy="166310"/>
            </a:xfrm>
            <a:custGeom>
              <a:avLst/>
              <a:gdLst>
                <a:gd name="connsiteX0" fmla="*/ 60303 w 57150"/>
                <a:gd name="connsiteY0" fmla="*/ 139389 h 132283"/>
                <a:gd name="connsiteX1" fmla="*/ 0 w 57150"/>
                <a:gd name="connsiteY1" fmla="*/ 0 h 13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132283">
                  <a:moveTo>
                    <a:pt x="60303" y="139389"/>
                  </a:moveTo>
                  <a:lnTo>
                    <a:pt x="0" y="0"/>
                  </a:lnTo>
                </a:path>
              </a:pathLst>
            </a:custGeom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A718841A-D929-894A-961E-B4FEFA2F4555}"/>
                </a:ext>
              </a:extLst>
            </p:cNvPr>
            <p:cNvSpPr/>
            <p:nvPr/>
          </p:nvSpPr>
          <p:spPr>
            <a:xfrm>
              <a:off x="1576773" y="6244782"/>
              <a:ext cx="718504" cy="332619"/>
            </a:xfrm>
            <a:custGeom>
              <a:avLst/>
              <a:gdLst>
                <a:gd name="connsiteX0" fmla="*/ 334575 w 571500"/>
                <a:gd name="connsiteY0" fmla="*/ 271677 h 264566"/>
                <a:gd name="connsiteX1" fmla="*/ 56960 w 571500"/>
                <a:gd name="connsiteY1" fmla="*/ 243331 h 264566"/>
                <a:gd name="connsiteX2" fmla="*/ 0 w 571500"/>
                <a:gd name="connsiteY2" fmla="*/ 103451 h 264566"/>
                <a:gd name="connsiteX3" fmla="*/ 193043 w 571500"/>
                <a:gd name="connsiteY3" fmla="*/ 998 h 264566"/>
                <a:gd name="connsiteX4" fmla="*/ 386677 w 571500"/>
                <a:gd name="connsiteY4" fmla="*/ 62840 h 264566"/>
                <a:gd name="connsiteX5" fmla="*/ 562775 w 571500"/>
                <a:gd name="connsiteY5" fmla="*/ 114979 h 264566"/>
                <a:gd name="connsiteX6" fmla="*/ 420443 w 571500"/>
                <a:gd name="connsiteY6" fmla="*/ 183180 h 264566"/>
                <a:gd name="connsiteX7" fmla="*/ 330860 w 571500"/>
                <a:gd name="connsiteY7" fmla="*/ 152991 h 26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0" h="264566">
                  <a:moveTo>
                    <a:pt x="334575" y="271677"/>
                  </a:moveTo>
                  <a:cubicBezTo>
                    <a:pt x="261747" y="257618"/>
                    <a:pt x="143323" y="161448"/>
                    <a:pt x="56960" y="243331"/>
                  </a:cubicBezTo>
                  <a:lnTo>
                    <a:pt x="0" y="103451"/>
                  </a:lnTo>
                  <a:cubicBezTo>
                    <a:pt x="0" y="103451"/>
                    <a:pt x="148028" y="7857"/>
                    <a:pt x="193043" y="998"/>
                  </a:cubicBezTo>
                  <a:cubicBezTo>
                    <a:pt x="238039" y="-5891"/>
                    <a:pt x="317116" y="23769"/>
                    <a:pt x="386677" y="62840"/>
                  </a:cubicBezTo>
                  <a:cubicBezTo>
                    <a:pt x="456257" y="101901"/>
                    <a:pt x="515693" y="75284"/>
                    <a:pt x="562775" y="114979"/>
                  </a:cubicBezTo>
                  <a:cubicBezTo>
                    <a:pt x="609867" y="154673"/>
                    <a:pt x="452638" y="189794"/>
                    <a:pt x="420443" y="183180"/>
                  </a:cubicBezTo>
                  <a:cubicBezTo>
                    <a:pt x="388239" y="176547"/>
                    <a:pt x="360683" y="150270"/>
                    <a:pt x="330860" y="152991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977218AE-495B-794D-B3A9-D5C85C294B40}"/>
                </a:ext>
              </a:extLst>
            </p:cNvPr>
            <p:cNvSpPr/>
            <p:nvPr/>
          </p:nvSpPr>
          <p:spPr>
            <a:xfrm>
              <a:off x="2039633" y="6271332"/>
              <a:ext cx="502953" cy="320741"/>
            </a:xfrm>
            <a:custGeom>
              <a:avLst/>
              <a:gdLst>
                <a:gd name="connsiteX0" fmla="*/ 207978 w 400050"/>
                <a:gd name="connsiteY0" fmla="*/ 108573 h 255117"/>
                <a:gd name="connsiteX1" fmla="*/ 386686 w 400050"/>
                <a:gd name="connsiteY1" fmla="*/ 8227 h 255117"/>
                <a:gd name="connsiteX2" fmla="*/ 404774 w 400050"/>
                <a:gd name="connsiteY2" fmla="*/ 55187 h 255117"/>
                <a:gd name="connsiteX3" fmla="*/ 255241 w 400050"/>
                <a:gd name="connsiteY3" fmla="*/ 171596 h 255117"/>
                <a:gd name="connsiteX4" fmla="*/ 0 w 400050"/>
                <a:gd name="connsiteY4" fmla="*/ 255237 h 25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255117">
                  <a:moveTo>
                    <a:pt x="207978" y="108573"/>
                  </a:moveTo>
                  <a:cubicBezTo>
                    <a:pt x="207978" y="108573"/>
                    <a:pt x="360559" y="-35380"/>
                    <a:pt x="386686" y="8227"/>
                  </a:cubicBezTo>
                  <a:cubicBezTo>
                    <a:pt x="386686" y="8227"/>
                    <a:pt x="394125" y="13839"/>
                    <a:pt x="404774" y="55187"/>
                  </a:cubicBezTo>
                  <a:cubicBezTo>
                    <a:pt x="404774" y="55187"/>
                    <a:pt x="298133" y="126119"/>
                    <a:pt x="255241" y="171596"/>
                  </a:cubicBezTo>
                  <a:cubicBezTo>
                    <a:pt x="164401" y="267899"/>
                    <a:pt x="43739" y="261445"/>
                    <a:pt x="0" y="255237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8A599844-B69F-5E4D-8D48-2D1C1BBA0B73}"/>
                </a:ext>
              </a:extLst>
            </p:cNvPr>
            <p:cNvSpPr/>
            <p:nvPr/>
          </p:nvSpPr>
          <p:spPr>
            <a:xfrm>
              <a:off x="1880065" y="6434302"/>
              <a:ext cx="47900" cy="11880"/>
            </a:xfrm>
            <a:custGeom>
              <a:avLst/>
              <a:gdLst>
                <a:gd name="connsiteX0" fmla="*/ 0 w 38100"/>
                <a:gd name="connsiteY0" fmla="*/ 593 h 0"/>
                <a:gd name="connsiteX1" fmla="*/ 42767 w 38100"/>
                <a:gd name="connsiteY1" fmla="*/ 81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>
                  <a:moveTo>
                    <a:pt x="0" y="593"/>
                  </a:moveTo>
                  <a:cubicBezTo>
                    <a:pt x="24698" y="-862"/>
                    <a:pt x="42767" y="819"/>
                    <a:pt x="42767" y="819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0D77B7D-88CC-9E4C-A3BA-8F0D6DA55F2B}"/>
                </a:ext>
              </a:extLst>
            </p:cNvPr>
            <p:cNvSpPr/>
            <p:nvPr/>
          </p:nvSpPr>
          <p:spPr>
            <a:xfrm>
              <a:off x="2211379" y="6024452"/>
              <a:ext cx="215551" cy="213826"/>
            </a:xfrm>
            <a:custGeom>
              <a:avLst/>
              <a:gdLst>
                <a:gd name="connsiteX0" fmla="*/ 177965 w 171450"/>
                <a:gd name="connsiteY0" fmla="*/ 0 h 170078"/>
                <a:gd name="connsiteX1" fmla="*/ 0 w 171450"/>
                <a:gd name="connsiteY1" fmla="*/ 174378 h 170078"/>
                <a:gd name="connsiteX2" fmla="*/ 177965 w 171450"/>
                <a:gd name="connsiteY2" fmla="*/ 0 h 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170078">
                  <a:moveTo>
                    <a:pt x="177965" y="0"/>
                  </a:moveTo>
                  <a:cubicBezTo>
                    <a:pt x="16383" y="13002"/>
                    <a:pt x="0" y="174378"/>
                    <a:pt x="0" y="174378"/>
                  </a:cubicBezTo>
                  <a:cubicBezTo>
                    <a:pt x="180146" y="204699"/>
                    <a:pt x="177965" y="0"/>
                    <a:pt x="177965" y="0"/>
                  </a:cubicBezTo>
                  <a:close/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913420B7-9458-A74B-ADDA-EFACB751488E}"/>
                </a:ext>
              </a:extLst>
            </p:cNvPr>
            <p:cNvSpPr/>
            <p:nvPr/>
          </p:nvSpPr>
          <p:spPr>
            <a:xfrm>
              <a:off x="1992488" y="6083647"/>
              <a:ext cx="155676" cy="154430"/>
            </a:xfrm>
            <a:custGeom>
              <a:avLst/>
              <a:gdLst>
                <a:gd name="connsiteX0" fmla="*/ 0 w 123825"/>
                <a:gd name="connsiteY0" fmla="*/ 0 h 122834"/>
                <a:gd name="connsiteX1" fmla="*/ 132998 w 123825"/>
                <a:gd name="connsiteY1" fmla="*/ 128107 h 122834"/>
                <a:gd name="connsiteX2" fmla="*/ 0 w 123825"/>
                <a:gd name="connsiteY2" fmla="*/ 0 h 12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22834">
                  <a:moveTo>
                    <a:pt x="0" y="0"/>
                  </a:moveTo>
                  <a:cubicBezTo>
                    <a:pt x="118710" y="9553"/>
                    <a:pt x="132998" y="128107"/>
                    <a:pt x="132998" y="128107"/>
                  </a:cubicBezTo>
                  <a:cubicBezTo>
                    <a:pt x="638" y="150387"/>
                    <a:pt x="0" y="0"/>
                    <a:pt x="0" y="0"/>
                  </a:cubicBezTo>
                  <a:close/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aphic 69">
            <a:extLst>
              <a:ext uri="{FF2B5EF4-FFF2-40B4-BE49-F238E27FC236}">
                <a16:creationId xmlns:a16="http://schemas.microsoft.com/office/drawing/2014/main" id="{F0ED7DAB-31AD-DE43-8532-6891C2911FD2}"/>
              </a:ext>
            </a:extLst>
          </p:cNvPr>
          <p:cNvGrpSpPr/>
          <p:nvPr/>
        </p:nvGrpSpPr>
        <p:grpSpPr>
          <a:xfrm>
            <a:off x="2072957" y="6360027"/>
            <a:ext cx="307664" cy="384580"/>
            <a:chOff x="4201292" y="3492920"/>
            <a:chExt cx="1161008" cy="1451260"/>
          </a:xfrm>
          <a:solidFill>
            <a:schemeClr val="bg1"/>
          </a:solidFill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C388B84A-8C7D-5D4A-83FC-4253DD8F2BB4}"/>
                </a:ext>
              </a:extLst>
            </p:cNvPr>
            <p:cNvSpPr/>
            <p:nvPr/>
          </p:nvSpPr>
          <p:spPr>
            <a:xfrm>
              <a:off x="4285008" y="3492601"/>
              <a:ext cx="979601" cy="1161008"/>
            </a:xfrm>
            <a:custGeom>
              <a:avLst/>
              <a:gdLst>
                <a:gd name="connsiteX0" fmla="*/ 990434 w 979600"/>
                <a:gd name="connsiteY0" fmla="*/ 691105 h 1161008"/>
                <a:gd name="connsiteX1" fmla="*/ 851917 w 979600"/>
                <a:gd name="connsiteY1" fmla="*/ 302406 h 1161008"/>
                <a:gd name="connsiteX2" fmla="*/ 851864 w 979600"/>
                <a:gd name="connsiteY2" fmla="*/ 302450 h 1161008"/>
                <a:gd name="connsiteX3" fmla="*/ 436450 w 979600"/>
                <a:gd name="connsiteY3" fmla="*/ 0 h 1161008"/>
                <a:gd name="connsiteX4" fmla="*/ 0 w 979600"/>
                <a:gd name="connsiteY4" fmla="*/ 436450 h 1161008"/>
                <a:gd name="connsiteX5" fmla="*/ 218761 w 979600"/>
                <a:gd name="connsiteY5" fmla="*/ 814810 h 1161008"/>
                <a:gd name="connsiteX6" fmla="*/ 218761 w 979600"/>
                <a:gd name="connsiteY6" fmla="*/ 1161645 h 1161008"/>
                <a:gd name="connsiteX7" fmla="*/ 654139 w 979600"/>
                <a:gd name="connsiteY7" fmla="*/ 1161645 h 1161008"/>
                <a:gd name="connsiteX8" fmla="*/ 654139 w 979600"/>
                <a:gd name="connsiteY8" fmla="*/ 1058292 h 1161008"/>
                <a:gd name="connsiteX9" fmla="*/ 681864 w 979600"/>
                <a:gd name="connsiteY9" fmla="*/ 1060559 h 1161008"/>
                <a:gd name="connsiteX10" fmla="*/ 733487 w 979600"/>
                <a:gd name="connsiteY10" fmla="*/ 1060559 h 1161008"/>
                <a:gd name="connsiteX11" fmla="*/ 896754 w 979600"/>
                <a:gd name="connsiteY11" fmla="*/ 897292 h 1161008"/>
                <a:gd name="connsiteX12" fmla="*/ 896754 w 979600"/>
                <a:gd name="connsiteY12" fmla="*/ 763787 h 1161008"/>
                <a:gd name="connsiteX13" fmla="*/ 939165 w 979600"/>
                <a:gd name="connsiteY13" fmla="*/ 763787 h 1161008"/>
                <a:gd name="connsiteX14" fmla="*/ 983631 w 979600"/>
                <a:gd name="connsiteY14" fmla="*/ 740739 h 1161008"/>
                <a:gd name="connsiteX15" fmla="*/ 990434 w 979600"/>
                <a:gd name="connsiteY15" fmla="*/ 691105 h 1161008"/>
                <a:gd name="connsiteX16" fmla="*/ 953975 w 979600"/>
                <a:gd name="connsiteY16" fmla="*/ 719840 h 1161008"/>
                <a:gd name="connsiteX17" fmla="*/ 939165 w 979600"/>
                <a:gd name="connsiteY17" fmla="*/ 727511 h 1161008"/>
                <a:gd name="connsiteX18" fmla="*/ 860472 w 979600"/>
                <a:gd name="connsiteY18" fmla="*/ 727511 h 1161008"/>
                <a:gd name="connsiteX19" fmla="*/ 860472 w 979600"/>
                <a:gd name="connsiteY19" fmla="*/ 897298 h 1161008"/>
                <a:gd name="connsiteX20" fmla="*/ 733487 w 979600"/>
                <a:gd name="connsiteY20" fmla="*/ 1024283 h 1161008"/>
                <a:gd name="connsiteX21" fmla="*/ 681864 w 979600"/>
                <a:gd name="connsiteY21" fmla="*/ 1024283 h 1161008"/>
                <a:gd name="connsiteX22" fmla="*/ 641455 w 979600"/>
                <a:gd name="connsiteY22" fmla="*/ 1018064 h 1161008"/>
                <a:gd name="connsiteX23" fmla="*/ 617858 w 979600"/>
                <a:gd name="connsiteY23" fmla="*/ 1010607 h 1161008"/>
                <a:gd name="connsiteX24" fmla="*/ 617858 w 979600"/>
                <a:gd name="connsiteY24" fmla="*/ 1125369 h 1161008"/>
                <a:gd name="connsiteX25" fmla="*/ 255043 w 979600"/>
                <a:gd name="connsiteY25" fmla="*/ 1125369 h 1161008"/>
                <a:gd name="connsiteX26" fmla="*/ 255043 w 979600"/>
                <a:gd name="connsiteY26" fmla="*/ 793393 h 1161008"/>
                <a:gd name="connsiteX27" fmla="*/ 245564 w 979600"/>
                <a:gd name="connsiteY27" fmla="*/ 788237 h 1161008"/>
                <a:gd name="connsiteX28" fmla="*/ 36282 w 979600"/>
                <a:gd name="connsiteY28" fmla="*/ 436450 h 1161008"/>
                <a:gd name="connsiteX29" fmla="*/ 436450 w 979600"/>
                <a:gd name="connsiteY29" fmla="*/ 36282 h 1161008"/>
                <a:gd name="connsiteX30" fmla="*/ 817707 w 979600"/>
                <a:gd name="connsiteY30" fmla="*/ 314726 h 1161008"/>
                <a:gd name="connsiteX31" fmla="*/ 824298 w 979600"/>
                <a:gd name="connsiteY31" fmla="*/ 333008 h 1161008"/>
                <a:gd name="connsiteX32" fmla="*/ 956243 w 979600"/>
                <a:gd name="connsiteY32" fmla="*/ 703273 h 1161008"/>
                <a:gd name="connsiteX33" fmla="*/ 953975 w 979600"/>
                <a:gd name="connsiteY33" fmla="*/ 719840 h 116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79600" h="1161008">
                  <a:moveTo>
                    <a:pt x="990434" y="691105"/>
                  </a:moveTo>
                  <a:cubicBezTo>
                    <a:pt x="990434" y="691105"/>
                    <a:pt x="852496" y="304023"/>
                    <a:pt x="851917" y="302406"/>
                  </a:cubicBezTo>
                  <a:cubicBezTo>
                    <a:pt x="851917" y="302406"/>
                    <a:pt x="919005" y="489013"/>
                    <a:pt x="851864" y="302450"/>
                  </a:cubicBezTo>
                  <a:cubicBezTo>
                    <a:pt x="784724" y="115887"/>
                    <a:pt x="625546" y="0"/>
                    <a:pt x="436450" y="0"/>
                  </a:cubicBezTo>
                  <a:cubicBezTo>
                    <a:pt x="195793" y="0"/>
                    <a:pt x="0" y="195793"/>
                    <a:pt x="0" y="436450"/>
                  </a:cubicBezTo>
                  <a:cubicBezTo>
                    <a:pt x="0" y="592923"/>
                    <a:pt x="83547" y="736897"/>
                    <a:pt x="218761" y="814810"/>
                  </a:cubicBezTo>
                  <a:lnTo>
                    <a:pt x="218761" y="1161645"/>
                  </a:lnTo>
                  <a:lnTo>
                    <a:pt x="654139" y="1161645"/>
                  </a:lnTo>
                  <a:lnTo>
                    <a:pt x="654139" y="1058292"/>
                  </a:lnTo>
                  <a:cubicBezTo>
                    <a:pt x="663280" y="1059797"/>
                    <a:pt x="672545" y="1060559"/>
                    <a:pt x="681864" y="1060559"/>
                  </a:cubicBezTo>
                  <a:lnTo>
                    <a:pt x="733487" y="1060559"/>
                  </a:lnTo>
                  <a:cubicBezTo>
                    <a:pt x="823518" y="1060559"/>
                    <a:pt x="896754" y="987323"/>
                    <a:pt x="896754" y="897292"/>
                  </a:cubicBezTo>
                  <a:lnTo>
                    <a:pt x="896754" y="763787"/>
                  </a:lnTo>
                  <a:lnTo>
                    <a:pt x="939165" y="763787"/>
                  </a:lnTo>
                  <a:cubicBezTo>
                    <a:pt x="956827" y="763787"/>
                    <a:pt x="973444" y="755178"/>
                    <a:pt x="983631" y="740739"/>
                  </a:cubicBezTo>
                  <a:cubicBezTo>
                    <a:pt x="993819" y="726301"/>
                    <a:pt x="996350" y="707740"/>
                    <a:pt x="990434" y="691105"/>
                  </a:cubicBezTo>
                  <a:close/>
                  <a:moveTo>
                    <a:pt x="953975" y="719840"/>
                  </a:moveTo>
                  <a:cubicBezTo>
                    <a:pt x="950537" y="724712"/>
                    <a:pt x="945135" y="727511"/>
                    <a:pt x="939165" y="727511"/>
                  </a:cubicBezTo>
                  <a:lnTo>
                    <a:pt x="860472" y="727511"/>
                  </a:lnTo>
                  <a:lnTo>
                    <a:pt x="860472" y="897298"/>
                  </a:lnTo>
                  <a:cubicBezTo>
                    <a:pt x="860472" y="967310"/>
                    <a:pt x="803499" y="1024283"/>
                    <a:pt x="733487" y="1024283"/>
                  </a:cubicBezTo>
                  <a:lnTo>
                    <a:pt x="681864" y="1024283"/>
                  </a:lnTo>
                  <a:cubicBezTo>
                    <a:pt x="668135" y="1024283"/>
                    <a:pt x="654546" y="1022193"/>
                    <a:pt x="641455" y="1018064"/>
                  </a:cubicBezTo>
                  <a:lnTo>
                    <a:pt x="617858" y="1010607"/>
                  </a:lnTo>
                  <a:lnTo>
                    <a:pt x="617858" y="1125369"/>
                  </a:lnTo>
                  <a:lnTo>
                    <a:pt x="255043" y="1125369"/>
                  </a:lnTo>
                  <a:lnTo>
                    <a:pt x="255043" y="793393"/>
                  </a:lnTo>
                  <a:lnTo>
                    <a:pt x="245564" y="788237"/>
                  </a:lnTo>
                  <a:cubicBezTo>
                    <a:pt x="116471" y="718049"/>
                    <a:pt x="36282" y="583252"/>
                    <a:pt x="36282" y="436450"/>
                  </a:cubicBezTo>
                  <a:cubicBezTo>
                    <a:pt x="36282" y="215793"/>
                    <a:pt x="215793" y="36282"/>
                    <a:pt x="436450" y="36282"/>
                  </a:cubicBezTo>
                  <a:cubicBezTo>
                    <a:pt x="612454" y="36282"/>
                    <a:pt x="754976" y="140379"/>
                    <a:pt x="817707" y="314726"/>
                  </a:cubicBezTo>
                  <a:cubicBezTo>
                    <a:pt x="820064" y="321264"/>
                    <a:pt x="822260" y="327339"/>
                    <a:pt x="824298" y="333008"/>
                  </a:cubicBezTo>
                  <a:lnTo>
                    <a:pt x="956243" y="703273"/>
                  </a:lnTo>
                  <a:cubicBezTo>
                    <a:pt x="958262" y="708908"/>
                    <a:pt x="957429" y="714951"/>
                    <a:pt x="953975" y="719840"/>
                  </a:cubicBezTo>
                  <a:close/>
                </a:path>
              </a:pathLst>
            </a:custGeom>
            <a:grpFill/>
            <a:ln w="180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CA39AC4-3D55-FE41-9BFD-67F34D22CE54}"/>
                </a:ext>
              </a:extLst>
            </p:cNvPr>
            <p:cNvSpPr/>
            <p:nvPr/>
          </p:nvSpPr>
          <p:spPr>
            <a:xfrm>
              <a:off x="4565752" y="3818790"/>
              <a:ext cx="380956" cy="362815"/>
            </a:xfrm>
            <a:custGeom>
              <a:avLst/>
              <a:gdLst>
                <a:gd name="connsiteX0" fmla="*/ 286959 w 380955"/>
                <a:gd name="connsiteY0" fmla="*/ 36282 h 362815"/>
                <a:gd name="connsiteX1" fmla="*/ 359524 w 380955"/>
                <a:gd name="connsiteY1" fmla="*/ 108846 h 362815"/>
                <a:gd name="connsiteX2" fmla="*/ 201569 w 380955"/>
                <a:gd name="connsiteY2" fmla="*/ 309260 h 362815"/>
                <a:gd name="connsiteX3" fmla="*/ 200738 w 380955"/>
                <a:gd name="connsiteY3" fmla="*/ 309995 h 362815"/>
                <a:gd name="connsiteX4" fmla="*/ 199953 w 380955"/>
                <a:gd name="connsiteY4" fmla="*/ 310780 h 362815"/>
                <a:gd name="connsiteX5" fmla="*/ 197903 w 380955"/>
                <a:gd name="connsiteY5" fmla="*/ 312834 h 362815"/>
                <a:gd name="connsiteX6" fmla="*/ 195851 w 380955"/>
                <a:gd name="connsiteY6" fmla="*/ 310782 h 362815"/>
                <a:gd name="connsiteX7" fmla="*/ 195066 w 380955"/>
                <a:gd name="connsiteY7" fmla="*/ 309996 h 362815"/>
                <a:gd name="connsiteX8" fmla="*/ 194235 w 380955"/>
                <a:gd name="connsiteY8" fmla="*/ 309262 h 362815"/>
                <a:gd name="connsiteX9" fmla="*/ 36280 w 380955"/>
                <a:gd name="connsiteY9" fmla="*/ 108848 h 362815"/>
                <a:gd name="connsiteX10" fmla="*/ 108845 w 380955"/>
                <a:gd name="connsiteY10" fmla="*/ 36283 h 362815"/>
                <a:gd name="connsiteX11" fmla="*/ 170204 w 380955"/>
                <a:gd name="connsiteY11" fmla="*/ 64998 h 362815"/>
                <a:gd name="connsiteX12" fmla="*/ 197903 w 380955"/>
                <a:gd name="connsiteY12" fmla="*/ 97728 h 362815"/>
                <a:gd name="connsiteX13" fmla="*/ 225600 w 380955"/>
                <a:gd name="connsiteY13" fmla="*/ 64997 h 362815"/>
                <a:gd name="connsiteX14" fmla="*/ 286959 w 380955"/>
                <a:gd name="connsiteY14" fmla="*/ 36282 h 362815"/>
                <a:gd name="connsiteX15" fmla="*/ 286959 w 380955"/>
                <a:gd name="connsiteY15" fmla="*/ 0 h 362815"/>
                <a:gd name="connsiteX16" fmla="*/ 197903 w 380955"/>
                <a:gd name="connsiteY16" fmla="*/ 41560 h 362815"/>
                <a:gd name="connsiteX17" fmla="*/ 108846 w 380955"/>
                <a:gd name="connsiteY17" fmla="*/ 0 h 362815"/>
                <a:gd name="connsiteX18" fmla="*/ 0 w 380955"/>
                <a:gd name="connsiteY18" fmla="*/ 108846 h 362815"/>
                <a:gd name="connsiteX19" fmla="*/ 170197 w 380955"/>
                <a:gd name="connsiteY19" fmla="*/ 336435 h 362815"/>
                <a:gd name="connsiteX20" fmla="*/ 197903 w 380955"/>
                <a:gd name="connsiteY20" fmla="*/ 364143 h 362815"/>
                <a:gd name="connsiteX21" fmla="*/ 225609 w 380955"/>
                <a:gd name="connsiteY21" fmla="*/ 336437 h 362815"/>
                <a:gd name="connsiteX22" fmla="*/ 395806 w 380955"/>
                <a:gd name="connsiteY22" fmla="*/ 108848 h 362815"/>
                <a:gd name="connsiteX23" fmla="*/ 286959 w 380955"/>
                <a:gd name="connsiteY23" fmla="*/ 0 h 362815"/>
                <a:gd name="connsiteX24" fmla="*/ 286959 w 380955"/>
                <a:gd name="connsiteY24" fmla="*/ 0 h 36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0955" h="362815">
                  <a:moveTo>
                    <a:pt x="286959" y="36282"/>
                  </a:moveTo>
                  <a:cubicBezTo>
                    <a:pt x="328328" y="36282"/>
                    <a:pt x="359524" y="67478"/>
                    <a:pt x="359524" y="108846"/>
                  </a:cubicBezTo>
                  <a:cubicBezTo>
                    <a:pt x="359524" y="166714"/>
                    <a:pt x="302450" y="220022"/>
                    <a:pt x="201569" y="309260"/>
                  </a:cubicBezTo>
                  <a:lnTo>
                    <a:pt x="200738" y="309995"/>
                  </a:lnTo>
                  <a:lnTo>
                    <a:pt x="199953" y="310780"/>
                  </a:lnTo>
                  <a:lnTo>
                    <a:pt x="197903" y="312834"/>
                  </a:lnTo>
                  <a:lnTo>
                    <a:pt x="195851" y="310782"/>
                  </a:lnTo>
                  <a:lnTo>
                    <a:pt x="195066" y="309996"/>
                  </a:lnTo>
                  <a:lnTo>
                    <a:pt x="194235" y="309262"/>
                  </a:lnTo>
                  <a:cubicBezTo>
                    <a:pt x="93356" y="220022"/>
                    <a:pt x="36280" y="166714"/>
                    <a:pt x="36280" y="108848"/>
                  </a:cubicBezTo>
                  <a:cubicBezTo>
                    <a:pt x="36280" y="67480"/>
                    <a:pt x="67476" y="36283"/>
                    <a:pt x="108845" y="36283"/>
                  </a:cubicBezTo>
                  <a:cubicBezTo>
                    <a:pt x="131705" y="36283"/>
                    <a:pt x="155218" y="47286"/>
                    <a:pt x="170204" y="64998"/>
                  </a:cubicBezTo>
                  <a:lnTo>
                    <a:pt x="197903" y="97728"/>
                  </a:lnTo>
                  <a:lnTo>
                    <a:pt x="225600" y="64997"/>
                  </a:lnTo>
                  <a:cubicBezTo>
                    <a:pt x="240586" y="47284"/>
                    <a:pt x="264098" y="36282"/>
                    <a:pt x="286959" y="36282"/>
                  </a:cubicBezTo>
                  <a:moveTo>
                    <a:pt x="286959" y="0"/>
                  </a:moveTo>
                  <a:cubicBezTo>
                    <a:pt x="253316" y="0"/>
                    <a:pt x="219672" y="15831"/>
                    <a:pt x="197903" y="41560"/>
                  </a:cubicBezTo>
                  <a:cubicBezTo>
                    <a:pt x="176134" y="15833"/>
                    <a:pt x="142490" y="0"/>
                    <a:pt x="108846" y="0"/>
                  </a:cubicBezTo>
                  <a:cubicBezTo>
                    <a:pt x="47496" y="0"/>
                    <a:pt x="0" y="47496"/>
                    <a:pt x="0" y="108846"/>
                  </a:cubicBezTo>
                  <a:cubicBezTo>
                    <a:pt x="0" y="184049"/>
                    <a:pt x="67288" y="245399"/>
                    <a:pt x="170197" y="336435"/>
                  </a:cubicBezTo>
                  <a:lnTo>
                    <a:pt x="197903" y="364143"/>
                  </a:lnTo>
                  <a:lnTo>
                    <a:pt x="225609" y="336437"/>
                  </a:lnTo>
                  <a:cubicBezTo>
                    <a:pt x="328518" y="245401"/>
                    <a:pt x="395806" y="184051"/>
                    <a:pt x="395806" y="108848"/>
                  </a:cubicBezTo>
                  <a:cubicBezTo>
                    <a:pt x="395806" y="47498"/>
                    <a:pt x="348310" y="0"/>
                    <a:pt x="286959" y="0"/>
                  </a:cubicBezTo>
                  <a:lnTo>
                    <a:pt x="286959" y="0"/>
                  </a:lnTo>
                  <a:close/>
                </a:path>
              </a:pathLst>
            </a:custGeom>
            <a:grpFill/>
            <a:ln w="180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AC11DB6F-0C1F-F04B-B1E8-46C29C0F1CD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405" y="6401669"/>
            <a:ext cx="262739" cy="262739"/>
          </a:xfrm>
          <a:prstGeom prst="rect">
            <a:avLst/>
          </a:prstGeom>
        </p:spPr>
      </p:pic>
      <p:sp>
        <p:nvSpPr>
          <p:cNvPr id="73" name="Graphic 79">
            <a:extLst>
              <a:ext uri="{FF2B5EF4-FFF2-40B4-BE49-F238E27FC236}">
                <a16:creationId xmlns:a16="http://schemas.microsoft.com/office/drawing/2014/main" id="{FE2A07E0-74F7-F744-B762-7777D132A6B9}"/>
              </a:ext>
            </a:extLst>
          </p:cNvPr>
          <p:cNvSpPr/>
          <p:nvPr/>
        </p:nvSpPr>
        <p:spPr>
          <a:xfrm>
            <a:off x="2981311" y="6415426"/>
            <a:ext cx="244468" cy="254199"/>
          </a:xfrm>
          <a:custGeom>
            <a:avLst/>
            <a:gdLst>
              <a:gd name="connsiteX0" fmla="*/ 794385 w 790575"/>
              <a:gd name="connsiteY0" fmla="*/ 428976 h 822045"/>
              <a:gd name="connsiteX1" fmla="*/ 394335 w 790575"/>
              <a:gd name="connsiteY1" fmla="*/ 825825 h 822045"/>
              <a:gd name="connsiteX2" fmla="*/ 381000 w 790575"/>
              <a:gd name="connsiteY2" fmla="*/ 831494 h 822045"/>
              <a:gd name="connsiteX3" fmla="*/ 367665 w 790575"/>
              <a:gd name="connsiteY3" fmla="*/ 825825 h 822045"/>
              <a:gd name="connsiteX4" fmla="*/ 367665 w 790575"/>
              <a:gd name="connsiteY4" fmla="*/ 799368 h 822045"/>
              <a:gd name="connsiteX5" fmla="*/ 754380 w 790575"/>
              <a:gd name="connsiteY5" fmla="*/ 415747 h 822045"/>
              <a:gd name="connsiteX6" fmla="*/ 367665 w 790575"/>
              <a:gd name="connsiteY6" fmla="*/ 32126 h 822045"/>
              <a:gd name="connsiteX7" fmla="*/ 367665 w 790575"/>
              <a:gd name="connsiteY7" fmla="*/ 5669 h 822045"/>
              <a:gd name="connsiteX8" fmla="*/ 394335 w 790575"/>
              <a:gd name="connsiteY8" fmla="*/ 5669 h 822045"/>
              <a:gd name="connsiteX9" fmla="*/ 794385 w 790575"/>
              <a:gd name="connsiteY9" fmla="*/ 402519 h 822045"/>
              <a:gd name="connsiteX10" fmla="*/ 794385 w 790575"/>
              <a:gd name="connsiteY10" fmla="*/ 428976 h 822045"/>
              <a:gd name="connsiteX11" fmla="*/ 432435 w 790575"/>
              <a:gd name="connsiteY11" fmla="*/ 402519 h 822045"/>
              <a:gd name="connsiteX12" fmla="*/ 32385 w 790575"/>
              <a:gd name="connsiteY12" fmla="*/ 5669 h 822045"/>
              <a:gd name="connsiteX13" fmla="*/ 5715 w 790575"/>
              <a:gd name="connsiteY13" fmla="*/ 5669 h 822045"/>
              <a:gd name="connsiteX14" fmla="*/ 5715 w 790575"/>
              <a:gd name="connsiteY14" fmla="*/ 32126 h 822045"/>
              <a:gd name="connsiteX15" fmla="*/ 392430 w 790575"/>
              <a:gd name="connsiteY15" fmla="*/ 415747 h 822045"/>
              <a:gd name="connsiteX16" fmla="*/ 5715 w 790575"/>
              <a:gd name="connsiteY16" fmla="*/ 799368 h 822045"/>
              <a:gd name="connsiteX17" fmla="*/ 5715 w 790575"/>
              <a:gd name="connsiteY17" fmla="*/ 825825 h 822045"/>
              <a:gd name="connsiteX18" fmla="*/ 19050 w 790575"/>
              <a:gd name="connsiteY18" fmla="*/ 831494 h 822045"/>
              <a:gd name="connsiteX19" fmla="*/ 32385 w 790575"/>
              <a:gd name="connsiteY19" fmla="*/ 825825 h 822045"/>
              <a:gd name="connsiteX20" fmla="*/ 432435 w 790575"/>
              <a:gd name="connsiteY20" fmla="*/ 428976 h 822045"/>
              <a:gd name="connsiteX21" fmla="*/ 432435 w 790575"/>
              <a:gd name="connsiteY21" fmla="*/ 402519 h 82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0575" h="822045">
                <a:moveTo>
                  <a:pt x="794385" y="428976"/>
                </a:moveTo>
                <a:lnTo>
                  <a:pt x="394335" y="825825"/>
                </a:lnTo>
                <a:cubicBezTo>
                  <a:pt x="390525" y="829605"/>
                  <a:pt x="385763" y="831494"/>
                  <a:pt x="381000" y="831494"/>
                </a:cubicBezTo>
                <a:cubicBezTo>
                  <a:pt x="376238" y="831494"/>
                  <a:pt x="371475" y="829605"/>
                  <a:pt x="367665" y="825825"/>
                </a:cubicBezTo>
                <a:cubicBezTo>
                  <a:pt x="360045" y="818266"/>
                  <a:pt x="360045" y="806928"/>
                  <a:pt x="367665" y="799368"/>
                </a:cubicBezTo>
                <a:lnTo>
                  <a:pt x="754380" y="415747"/>
                </a:lnTo>
                <a:lnTo>
                  <a:pt x="367665" y="32126"/>
                </a:lnTo>
                <a:cubicBezTo>
                  <a:pt x="360045" y="24567"/>
                  <a:pt x="360045" y="13228"/>
                  <a:pt x="367665" y="5669"/>
                </a:cubicBezTo>
                <a:cubicBezTo>
                  <a:pt x="375285" y="-1890"/>
                  <a:pt x="386715" y="-1890"/>
                  <a:pt x="394335" y="5669"/>
                </a:cubicBezTo>
                <a:lnTo>
                  <a:pt x="794385" y="402519"/>
                </a:lnTo>
                <a:cubicBezTo>
                  <a:pt x="802005" y="410078"/>
                  <a:pt x="802005" y="421416"/>
                  <a:pt x="794385" y="428976"/>
                </a:cubicBezTo>
                <a:close/>
                <a:moveTo>
                  <a:pt x="432435" y="402519"/>
                </a:moveTo>
                <a:lnTo>
                  <a:pt x="32385" y="5669"/>
                </a:lnTo>
                <a:cubicBezTo>
                  <a:pt x="24765" y="-1890"/>
                  <a:pt x="13335" y="-1890"/>
                  <a:pt x="5715" y="5669"/>
                </a:cubicBezTo>
                <a:cubicBezTo>
                  <a:pt x="-1905" y="13228"/>
                  <a:pt x="-1905" y="24567"/>
                  <a:pt x="5715" y="32126"/>
                </a:cubicBezTo>
                <a:lnTo>
                  <a:pt x="392430" y="415747"/>
                </a:lnTo>
                <a:lnTo>
                  <a:pt x="5715" y="799368"/>
                </a:lnTo>
                <a:cubicBezTo>
                  <a:pt x="-1905" y="806928"/>
                  <a:pt x="-1905" y="818266"/>
                  <a:pt x="5715" y="825825"/>
                </a:cubicBezTo>
                <a:cubicBezTo>
                  <a:pt x="9525" y="829605"/>
                  <a:pt x="14287" y="831494"/>
                  <a:pt x="19050" y="831494"/>
                </a:cubicBezTo>
                <a:cubicBezTo>
                  <a:pt x="23812" y="831494"/>
                  <a:pt x="28575" y="829605"/>
                  <a:pt x="32385" y="825825"/>
                </a:cubicBezTo>
                <a:lnTo>
                  <a:pt x="432435" y="428976"/>
                </a:lnTo>
                <a:cubicBezTo>
                  <a:pt x="440055" y="421416"/>
                  <a:pt x="440055" y="410078"/>
                  <a:pt x="432435" y="40251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7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7C4D39D-056F-1241-8C01-E6BD97C63693}"/>
              </a:ext>
            </a:extLst>
          </p:cNvPr>
          <p:cNvSpPr/>
          <p:nvPr/>
        </p:nvSpPr>
        <p:spPr>
          <a:xfrm>
            <a:off x="223844" y="6312706"/>
            <a:ext cx="410888" cy="417110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bject 13">
            <a:extLst>
              <a:ext uri="{FF2B5EF4-FFF2-40B4-BE49-F238E27FC236}">
                <a16:creationId xmlns:a16="http://schemas.microsoft.com/office/drawing/2014/main" id="{5D661391-1432-2A41-A021-D52226AC563E}"/>
              </a:ext>
            </a:extLst>
          </p:cNvPr>
          <p:cNvSpPr/>
          <p:nvPr/>
        </p:nvSpPr>
        <p:spPr>
          <a:xfrm>
            <a:off x="4690645" y="5462892"/>
            <a:ext cx="2966387" cy="2790216"/>
          </a:xfrm>
          <a:custGeom>
            <a:avLst/>
            <a:gdLst/>
            <a:ahLst/>
            <a:cxnLst/>
            <a:rect l="l" t="t" r="r" b="b"/>
            <a:pathLst>
              <a:path w="2245360" h="2112009">
                <a:moveTo>
                  <a:pt x="1662861" y="0"/>
                </a:moveTo>
                <a:lnTo>
                  <a:pt x="96177" y="0"/>
                </a:lnTo>
                <a:lnTo>
                  <a:pt x="71714" y="3162"/>
                </a:lnTo>
                <a:lnTo>
                  <a:pt x="29670" y="26708"/>
                </a:lnTo>
                <a:lnTo>
                  <a:pt x="3548" y="70264"/>
                </a:lnTo>
                <a:lnTo>
                  <a:pt x="0" y="96177"/>
                </a:lnTo>
                <a:lnTo>
                  <a:pt x="654" y="107358"/>
                </a:lnTo>
                <a:lnTo>
                  <a:pt x="2619" y="118438"/>
                </a:lnTo>
                <a:lnTo>
                  <a:pt x="5893" y="129297"/>
                </a:lnTo>
                <a:lnTo>
                  <a:pt x="10477" y="139814"/>
                </a:lnTo>
                <a:lnTo>
                  <a:pt x="461048" y="1024115"/>
                </a:lnTo>
                <a:lnTo>
                  <a:pt x="461746" y="1026147"/>
                </a:lnTo>
                <a:lnTo>
                  <a:pt x="465035" y="1033016"/>
                </a:lnTo>
                <a:lnTo>
                  <a:pt x="467467" y="1040320"/>
                </a:lnTo>
                <a:lnTo>
                  <a:pt x="468976" y="1047996"/>
                </a:lnTo>
                <a:lnTo>
                  <a:pt x="469493" y="1055979"/>
                </a:lnTo>
                <a:lnTo>
                  <a:pt x="469054" y="1063350"/>
                </a:lnTo>
                <a:lnTo>
                  <a:pt x="467772" y="1070446"/>
                </a:lnTo>
                <a:lnTo>
                  <a:pt x="465700" y="1077230"/>
                </a:lnTo>
                <a:lnTo>
                  <a:pt x="462889" y="1083665"/>
                </a:lnTo>
                <a:lnTo>
                  <a:pt x="461505" y="1086916"/>
                </a:lnTo>
                <a:lnTo>
                  <a:pt x="10477" y="1972170"/>
                </a:lnTo>
                <a:lnTo>
                  <a:pt x="0" y="2015807"/>
                </a:lnTo>
                <a:lnTo>
                  <a:pt x="887" y="2028871"/>
                </a:lnTo>
                <a:lnTo>
                  <a:pt x="14173" y="2066074"/>
                </a:lnTo>
                <a:lnTo>
                  <a:pt x="49198" y="2099722"/>
                </a:lnTo>
                <a:lnTo>
                  <a:pt x="96177" y="2111997"/>
                </a:lnTo>
                <a:lnTo>
                  <a:pt x="1662861" y="2111997"/>
                </a:lnTo>
                <a:lnTo>
                  <a:pt x="1713120" y="2097820"/>
                </a:lnTo>
                <a:lnTo>
                  <a:pt x="1748548" y="2059470"/>
                </a:lnTo>
                <a:lnTo>
                  <a:pt x="1810752" y="1937219"/>
                </a:lnTo>
                <a:lnTo>
                  <a:pt x="374789" y="1937219"/>
                </a:lnTo>
                <a:lnTo>
                  <a:pt x="343661" y="1937067"/>
                </a:lnTo>
                <a:lnTo>
                  <a:pt x="298861" y="1918881"/>
                </a:lnTo>
                <a:lnTo>
                  <a:pt x="280911" y="1875561"/>
                </a:lnTo>
                <a:lnTo>
                  <a:pt x="280911" y="1867852"/>
                </a:lnTo>
                <a:lnTo>
                  <a:pt x="299749" y="1827128"/>
                </a:lnTo>
                <a:lnTo>
                  <a:pt x="303250" y="1820532"/>
                </a:lnTo>
                <a:lnTo>
                  <a:pt x="663359" y="1113790"/>
                </a:lnTo>
                <a:lnTo>
                  <a:pt x="663282" y="1113421"/>
                </a:lnTo>
                <a:lnTo>
                  <a:pt x="669658" y="1100177"/>
                </a:lnTo>
                <a:lnTo>
                  <a:pt x="674471" y="1086148"/>
                </a:lnTo>
                <a:lnTo>
                  <a:pt x="677513" y="1071395"/>
                </a:lnTo>
                <a:lnTo>
                  <a:pt x="678573" y="1055979"/>
                </a:lnTo>
                <a:lnTo>
                  <a:pt x="677603" y="1041294"/>
                </a:lnTo>
                <a:lnTo>
                  <a:pt x="674819" y="1027187"/>
                </a:lnTo>
                <a:lnTo>
                  <a:pt x="670401" y="1013688"/>
                </a:lnTo>
                <a:lnTo>
                  <a:pt x="664578" y="1000937"/>
                </a:lnTo>
                <a:lnTo>
                  <a:pt x="664629" y="1000696"/>
                </a:lnTo>
                <a:lnTo>
                  <a:pt x="303250" y="291414"/>
                </a:lnTo>
                <a:lnTo>
                  <a:pt x="300402" y="286058"/>
                </a:lnTo>
                <a:lnTo>
                  <a:pt x="296370" y="278677"/>
                </a:lnTo>
                <a:lnTo>
                  <a:pt x="291609" y="269899"/>
                </a:lnTo>
                <a:lnTo>
                  <a:pt x="286575" y="260350"/>
                </a:lnTo>
                <a:lnTo>
                  <a:pt x="283159" y="252666"/>
                </a:lnTo>
                <a:lnTo>
                  <a:pt x="280911" y="245059"/>
                </a:lnTo>
                <a:lnTo>
                  <a:pt x="280911" y="236131"/>
                </a:lnTo>
                <a:lnTo>
                  <a:pt x="298861" y="192812"/>
                </a:lnTo>
                <a:lnTo>
                  <a:pt x="342176" y="174879"/>
                </a:lnTo>
                <a:lnTo>
                  <a:pt x="1810735" y="174726"/>
                </a:lnTo>
                <a:lnTo>
                  <a:pt x="1748548" y="52501"/>
                </a:lnTo>
                <a:lnTo>
                  <a:pt x="1733325" y="30700"/>
                </a:lnTo>
                <a:lnTo>
                  <a:pt x="1713120" y="14163"/>
                </a:lnTo>
                <a:lnTo>
                  <a:pt x="1689207" y="3670"/>
                </a:lnTo>
                <a:lnTo>
                  <a:pt x="1662861" y="0"/>
                </a:lnTo>
                <a:close/>
              </a:path>
              <a:path w="2245360" h="2112009">
                <a:moveTo>
                  <a:pt x="1810735" y="174726"/>
                </a:moveTo>
                <a:lnTo>
                  <a:pt x="1565376" y="174726"/>
                </a:lnTo>
                <a:lnTo>
                  <a:pt x="1587355" y="177795"/>
                </a:lnTo>
                <a:lnTo>
                  <a:pt x="1607316" y="186563"/>
                </a:lnTo>
                <a:lnTo>
                  <a:pt x="1624189" y="200369"/>
                </a:lnTo>
                <a:lnTo>
                  <a:pt x="1636902" y="218554"/>
                </a:lnTo>
                <a:lnTo>
                  <a:pt x="2040966" y="1011720"/>
                </a:lnTo>
                <a:lnTo>
                  <a:pt x="2042210" y="1013715"/>
                </a:lnTo>
                <a:lnTo>
                  <a:pt x="2046814" y="1023803"/>
                </a:lnTo>
                <a:lnTo>
                  <a:pt x="2049851" y="1034564"/>
                </a:lnTo>
                <a:lnTo>
                  <a:pt x="2051518" y="1045881"/>
                </a:lnTo>
                <a:lnTo>
                  <a:pt x="2052027" y="1057668"/>
                </a:lnTo>
                <a:lnTo>
                  <a:pt x="2051258" y="1069152"/>
                </a:lnTo>
                <a:lnTo>
                  <a:pt x="1636902" y="1893430"/>
                </a:lnTo>
                <a:lnTo>
                  <a:pt x="1607316" y="1925402"/>
                </a:lnTo>
                <a:lnTo>
                  <a:pt x="1565376" y="1937219"/>
                </a:lnTo>
                <a:lnTo>
                  <a:pt x="1810752" y="1937219"/>
                </a:lnTo>
                <a:lnTo>
                  <a:pt x="2232469" y="1108405"/>
                </a:lnTo>
                <a:lnTo>
                  <a:pt x="2244185" y="1069905"/>
                </a:lnTo>
                <a:lnTo>
                  <a:pt x="2245055" y="1055979"/>
                </a:lnTo>
                <a:lnTo>
                  <a:pt x="2244177" y="1041989"/>
                </a:lnTo>
                <a:lnTo>
                  <a:pt x="2241656" y="1028530"/>
                </a:lnTo>
                <a:lnTo>
                  <a:pt x="2237656" y="1015644"/>
                </a:lnTo>
                <a:lnTo>
                  <a:pt x="2232342" y="1003376"/>
                </a:lnTo>
                <a:lnTo>
                  <a:pt x="1810735" y="174726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5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7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bject 13">
            <a:extLst>
              <a:ext uri="{FF2B5EF4-FFF2-40B4-BE49-F238E27FC236}">
                <a16:creationId xmlns:a16="http://schemas.microsoft.com/office/drawing/2014/main" id="{87EBFE6F-0C0A-3F4C-A649-8D0B1710BDA1}"/>
              </a:ext>
            </a:extLst>
          </p:cNvPr>
          <p:cNvSpPr/>
          <p:nvPr/>
        </p:nvSpPr>
        <p:spPr>
          <a:xfrm>
            <a:off x="4690645" y="3823478"/>
            <a:ext cx="1084386" cy="1019985"/>
          </a:xfrm>
          <a:custGeom>
            <a:avLst/>
            <a:gdLst/>
            <a:ahLst/>
            <a:cxnLst/>
            <a:rect l="l" t="t" r="r" b="b"/>
            <a:pathLst>
              <a:path w="2245360" h="2112009">
                <a:moveTo>
                  <a:pt x="1662861" y="0"/>
                </a:moveTo>
                <a:lnTo>
                  <a:pt x="96177" y="0"/>
                </a:lnTo>
                <a:lnTo>
                  <a:pt x="71714" y="3162"/>
                </a:lnTo>
                <a:lnTo>
                  <a:pt x="29670" y="26708"/>
                </a:lnTo>
                <a:lnTo>
                  <a:pt x="3548" y="70264"/>
                </a:lnTo>
                <a:lnTo>
                  <a:pt x="0" y="96177"/>
                </a:lnTo>
                <a:lnTo>
                  <a:pt x="654" y="107358"/>
                </a:lnTo>
                <a:lnTo>
                  <a:pt x="2619" y="118438"/>
                </a:lnTo>
                <a:lnTo>
                  <a:pt x="5893" y="129297"/>
                </a:lnTo>
                <a:lnTo>
                  <a:pt x="10477" y="139814"/>
                </a:lnTo>
                <a:lnTo>
                  <a:pt x="461048" y="1024115"/>
                </a:lnTo>
                <a:lnTo>
                  <a:pt x="461746" y="1026147"/>
                </a:lnTo>
                <a:lnTo>
                  <a:pt x="465035" y="1033016"/>
                </a:lnTo>
                <a:lnTo>
                  <a:pt x="467467" y="1040320"/>
                </a:lnTo>
                <a:lnTo>
                  <a:pt x="468976" y="1047996"/>
                </a:lnTo>
                <a:lnTo>
                  <a:pt x="469493" y="1055979"/>
                </a:lnTo>
                <a:lnTo>
                  <a:pt x="469054" y="1063350"/>
                </a:lnTo>
                <a:lnTo>
                  <a:pt x="467772" y="1070446"/>
                </a:lnTo>
                <a:lnTo>
                  <a:pt x="465700" y="1077230"/>
                </a:lnTo>
                <a:lnTo>
                  <a:pt x="462889" y="1083665"/>
                </a:lnTo>
                <a:lnTo>
                  <a:pt x="461505" y="1086916"/>
                </a:lnTo>
                <a:lnTo>
                  <a:pt x="10477" y="1972170"/>
                </a:lnTo>
                <a:lnTo>
                  <a:pt x="0" y="2015807"/>
                </a:lnTo>
                <a:lnTo>
                  <a:pt x="887" y="2028871"/>
                </a:lnTo>
                <a:lnTo>
                  <a:pt x="14173" y="2066074"/>
                </a:lnTo>
                <a:lnTo>
                  <a:pt x="49198" y="2099722"/>
                </a:lnTo>
                <a:lnTo>
                  <a:pt x="96177" y="2111997"/>
                </a:lnTo>
                <a:lnTo>
                  <a:pt x="1662861" y="2111997"/>
                </a:lnTo>
                <a:lnTo>
                  <a:pt x="1713120" y="2097820"/>
                </a:lnTo>
                <a:lnTo>
                  <a:pt x="1748548" y="2059470"/>
                </a:lnTo>
                <a:lnTo>
                  <a:pt x="1810752" y="1937219"/>
                </a:lnTo>
                <a:lnTo>
                  <a:pt x="374789" y="1937219"/>
                </a:lnTo>
                <a:lnTo>
                  <a:pt x="343661" y="1937067"/>
                </a:lnTo>
                <a:lnTo>
                  <a:pt x="298861" y="1918881"/>
                </a:lnTo>
                <a:lnTo>
                  <a:pt x="280911" y="1875561"/>
                </a:lnTo>
                <a:lnTo>
                  <a:pt x="280911" y="1867852"/>
                </a:lnTo>
                <a:lnTo>
                  <a:pt x="299749" y="1827128"/>
                </a:lnTo>
                <a:lnTo>
                  <a:pt x="303250" y="1820532"/>
                </a:lnTo>
                <a:lnTo>
                  <a:pt x="663359" y="1113790"/>
                </a:lnTo>
                <a:lnTo>
                  <a:pt x="663282" y="1113421"/>
                </a:lnTo>
                <a:lnTo>
                  <a:pt x="669658" y="1100177"/>
                </a:lnTo>
                <a:lnTo>
                  <a:pt x="674471" y="1086148"/>
                </a:lnTo>
                <a:lnTo>
                  <a:pt x="677513" y="1071395"/>
                </a:lnTo>
                <a:lnTo>
                  <a:pt x="678573" y="1055979"/>
                </a:lnTo>
                <a:lnTo>
                  <a:pt x="677603" y="1041294"/>
                </a:lnTo>
                <a:lnTo>
                  <a:pt x="674819" y="1027187"/>
                </a:lnTo>
                <a:lnTo>
                  <a:pt x="670401" y="1013688"/>
                </a:lnTo>
                <a:lnTo>
                  <a:pt x="664578" y="1000937"/>
                </a:lnTo>
                <a:lnTo>
                  <a:pt x="664629" y="1000696"/>
                </a:lnTo>
                <a:lnTo>
                  <a:pt x="303250" y="291414"/>
                </a:lnTo>
                <a:lnTo>
                  <a:pt x="300402" y="286058"/>
                </a:lnTo>
                <a:lnTo>
                  <a:pt x="296370" y="278677"/>
                </a:lnTo>
                <a:lnTo>
                  <a:pt x="291609" y="269899"/>
                </a:lnTo>
                <a:lnTo>
                  <a:pt x="286575" y="260350"/>
                </a:lnTo>
                <a:lnTo>
                  <a:pt x="283159" y="252666"/>
                </a:lnTo>
                <a:lnTo>
                  <a:pt x="280911" y="245059"/>
                </a:lnTo>
                <a:lnTo>
                  <a:pt x="280911" y="236131"/>
                </a:lnTo>
                <a:lnTo>
                  <a:pt x="298861" y="192812"/>
                </a:lnTo>
                <a:lnTo>
                  <a:pt x="342176" y="174879"/>
                </a:lnTo>
                <a:lnTo>
                  <a:pt x="1810735" y="174726"/>
                </a:lnTo>
                <a:lnTo>
                  <a:pt x="1748548" y="52501"/>
                </a:lnTo>
                <a:lnTo>
                  <a:pt x="1733325" y="30700"/>
                </a:lnTo>
                <a:lnTo>
                  <a:pt x="1713120" y="14163"/>
                </a:lnTo>
                <a:lnTo>
                  <a:pt x="1689207" y="3670"/>
                </a:lnTo>
                <a:lnTo>
                  <a:pt x="1662861" y="0"/>
                </a:lnTo>
                <a:close/>
              </a:path>
              <a:path w="2245360" h="2112009">
                <a:moveTo>
                  <a:pt x="1810735" y="174726"/>
                </a:moveTo>
                <a:lnTo>
                  <a:pt x="1565376" y="174726"/>
                </a:lnTo>
                <a:lnTo>
                  <a:pt x="1587355" y="177795"/>
                </a:lnTo>
                <a:lnTo>
                  <a:pt x="1607316" y="186563"/>
                </a:lnTo>
                <a:lnTo>
                  <a:pt x="1624189" y="200369"/>
                </a:lnTo>
                <a:lnTo>
                  <a:pt x="1636902" y="218554"/>
                </a:lnTo>
                <a:lnTo>
                  <a:pt x="2040966" y="1011720"/>
                </a:lnTo>
                <a:lnTo>
                  <a:pt x="2042210" y="1013715"/>
                </a:lnTo>
                <a:lnTo>
                  <a:pt x="2046814" y="1023803"/>
                </a:lnTo>
                <a:lnTo>
                  <a:pt x="2049851" y="1034564"/>
                </a:lnTo>
                <a:lnTo>
                  <a:pt x="2051518" y="1045881"/>
                </a:lnTo>
                <a:lnTo>
                  <a:pt x="2052027" y="1057668"/>
                </a:lnTo>
                <a:lnTo>
                  <a:pt x="2051258" y="1069152"/>
                </a:lnTo>
                <a:lnTo>
                  <a:pt x="1636902" y="1893430"/>
                </a:lnTo>
                <a:lnTo>
                  <a:pt x="1607316" y="1925402"/>
                </a:lnTo>
                <a:lnTo>
                  <a:pt x="1565376" y="1937219"/>
                </a:lnTo>
                <a:lnTo>
                  <a:pt x="1810752" y="1937219"/>
                </a:lnTo>
                <a:lnTo>
                  <a:pt x="2232469" y="1108405"/>
                </a:lnTo>
                <a:lnTo>
                  <a:pt x="2244185" y="1069905"/>
                </a:lnTo>
                <a:lnTo>
                  <a:pt x="2245055" y="1055979"/>
                </a:lnTo>
                <a:lnTo>
                  <a:pt x="2244177" y="1041989"/>
                </a:lnTo>
                <a:lnTo>
                  <a:pt x="2241656" y="1028530"/>
                </a:lnTo>
                <a:lnTo>
                  <a:pt x="2237656" y="1015644"/>
                </a:lnTo>
                <a:lnTo>
                  <a:pt x="2232342" y="1003376"/>
                </a:lnTo>
                <a:lnTo>
                  <a:pt x="1810735" y="174726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5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7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bject 13">
            <a:extLst>
              <a:ext uri="{FF2B5EF4-FFF2-40B4-BE49-F238E27FC236}">
                <a16:creationId xmlns:a16="http://schemas.microsoft.com/office/drawing/2014/main" id="{C0D7A4BA-D6C1-824A-803E-43AE50C31DC3}"/>
              </a:ext>
            </a:extLst>
          </p:cNvPr>
          <p:cNvSpPr/>
          <p:nvPr/>
        </p:nvSpPr>
        <p:spPr>
          <a:xfrm>
            <a:off x="6252675" y="1385079"/>
            <a:ext cx="1353148" cy="1272785"/>
          </a:xfrm>
          <a:custGeom>
            <a:avLst/>
            <a:gdLst/>
            <a:ahLst/>
            <a:cxnLst/>
            <a:rect l="l" t="t" r="r" b="b"/>
            <a:pathLst>
              <a:path w="2245360" h="2112009">
                <a:moveTo>
                  <a:pt x="1662861" y="0"/>
                </a:moveTo>
                <a:lnTo>
                  <a:pt x="96177" y="0"/>
                </a:lnTo>
                <a:lnTo>
                  <a:pt x="71714" y="3162"/>
                </a:lnTo>
                <a:lnTo>
                  <a:pt x="29670" y="26708"/>
                </a:lnTo>
                <a:lnTo>
                  <a:pt x="3548" y="70264"/>
                </a:lnTo>
                <a:lnTo>
                  <a:pt x="0" y="96177"/>
                </a:lnTo>
                <a:lnTo>
                  <a:pt x="654" y="107358"/>
                </a:lnTo>
                <a:lnTo>
                  <a:pt x="2619" y="118438"/>
                </a:lnTo>
                <a:lnTo>
                  <a:pt x="5893" y="129297"/>
                </a:lnTo>
                <a:lnTo>
                  <a:pt x="10477" y="139814"/>
                </a:lnTo>
                <a:lnTo>
                  <a:pt x="461048" y="1024115"/>
                </a:lnTo>
                <a:lnTo>
                  <a:pt x="461746" y="1026147"/>
                </a:lnTo>
                <a:lnTo>
                  <a:pt x="465035" y="1033016"/>
                </a:lnTo>
                <a:lnTo>
                  <a:pt x="467467" y="1040320"/>
                </a:lnTo>
                <a:lnTo>
                  <a:pt x="468976" y="1047996"/>
                </a:lnTo>
                <a:lnTo>
                  <a:pt x="469493" y="1055979"/>
                </a:lnTo>
                <a:lnTo>
                  <a:pt x="469054" y="1063350"/>
                </a:lnTo>
                <a:lnTo>
                  <a:pt x="467772" y="1070446"/>
                </a:lnTo>
                <a:lnTo>
                  <a:pt x="465700" y="1077230"/>
                </a:lnTo>
                <a:lnTo>
                  <a:pt x="462889" y="1083665"/>
                </a:lnTo>
                <a:lnTo>
                  <a:pt x="461505" y="1086916"/>
                </a:lnTo>
                <a:lnTo>
                  <a:pt x="10477" y="1972170"/>
                </a:lnTo>
                <a:lnTo>
                  <a:pt x="0" y="2015807"/>
                </a:lnTo>
                <a:lnTo>
                  <a:pt x="887" y="2028871"/>
                </a:lnTo>
                <a:lnTo>
                  <a:pt x="14173" y="2066074"/>
                </a:lnTo>
                <a:lnTo>
                  <a:pt x="49198" y="2099722"/>
                </a:lnTo>
                <a:lnTo>
                  <a:pt x="96177" y="2111997"/>
                </a:lnTo>
                <a:lnTo>
                  <a:pt x="1662861" y="2111997"/>
                </a:lnTo>
                <a:lnTo>
                  <a:pt x="1713120" y="2097820"/>
                </a:lnTo>
                <a:lnTo>
                  <a:pt x="1748548" y="2059470"/>
                </a:lnTo>
                <a:lnTo>
                  <a:pt x="1810752" y="1937219"/>
                </a:lnTo>
                <a:lnTo>
                  <a:pt x="374789" y="1937219"/>
                </a:lnTo>
                <a:lnTo>
                  <a:pt x="343661" y="1937067"/>
                </a:lnTo>
                <a:lnTo>
                  <a:pt x="298861" y="1918881"/>
                </a:lnTo>
                <a:lnTo>
                  <a:pt x="280911" y="1875561"/>
                </a:lnTo>
                <a:lnTo>
                  <a:pt x="280911" y="1867852"/>
                </a:lnTo>
                <a:lnTo>
                  <a:pt x="299749" y="1827128"/>
                </a:lnTo>
                <a:lnTo>
                  <a:pt x="303250" y="1820532"/>
                </a:lnTo>
                <a:lnTo>
                  <a:pt x="663359" y="1113790"/>
                </a:lnTo>
                <a:lnTo>
                  <a:pt x="663282" y="1113421"/>
                </a:lnTo>
                <a:lnTo>
                  <a:pt x="669658" y="1100177"/>
                </a:lnTo>
                <a:lnTo>
                  <a:pt x="674471" y="1086148"/>
                </a:lnTo>
                <a:lnTo>
                  <a:pt x="677513" y="1071395"/>
                </a:lnTo>
                <a:lnTo>
                  <a:pt x="678573" y="1055979"/>
                </a:lnTo>
                <a:lnTo>
                  <a:pt x="677603" y="1041294"/>
                </a:lnTo>
                <a:lnTo>
                  <a:pt x="674819" y="1027187"/>
                </a:lnTo>
                <a:lnTo>
                  <a:pt x="670401" y="1013688"/>
                </a:lnTo>
                <a:lnTo>
                  <a:pt x="664578" y="1000937"/>
                </a:lnTo>
                <a:lnTo>
                  <a:pt x="664629" y="1000696"/>
                </a:lnTo>
                <a:lnTo>
                  <a:pt x="303250" y="291414"/>
                </a:lnTo>
                <a:lnTo>
                  <a:pt x="300402" y="286058"/>
                </a:lnTo>
                <a:lnTo>
                  <a:pt x="296370" y="278677"/>
                </a:lnTo>
                <a:lnTo>
                  <a:pt x="291609" y="269899"/>
                </a:lnTo>
                <a:lnTo>
                  <a:pt x="286575" y="260350"/>
                </a:lnTo>
                <a:lnTo>
                  <a:pt x="283159" y="252666"/>
                </a:lnTo>
                <a:lnTo>
                  <a:pt x="280911" y="245059"/>
                </a:lnTo>
                <a:lnTo>
                  <a:pt x="280911" y="236131"/>
                </a:lnTo>
                <a:lnTo>
                  <a:pt x="298861" y="192812"/>
                </a:lnTo>
                <a:lnTo>
                  <a:pt x="342176" y="174879"/>
                </a:lnTo>
                <a:lnTo>
                  <a:pt x="1810735" y="174726"/>
                </a:lnTo>
                <a:lnTo>
                  <a:pt x="1748548" y="52501"/>
                </a:lnTo>
                <a:lnTo>
                  <a:pt x="1733325" y="30700"/>
                </a:lnTo>
                <a:lnTo>
                  <a:pt x="1713120" y="14163"/>
                </a:lnTo>
                <a:lnTo>
                  <a:pt x="1689207" y="3670"/>
                </a:lnTo>
                <a:lnTo>
                  <a:pt x="1662861" y="0"/>
                </a:lnTo>
                <a:close/>
              </a:path>
              <a:path w="2245360" h="2112009">
                <a:moveTo>
                  <a:pt x="1810735" y="174726"/>
                </a:moveTo>
                <a:lnTo>
                  <a:pt x="1565376" y="174726"/>
                </a:lnTo>
                <a:lnTo>
                  <a:pt x="1587355" y="177795"/>
                </a:lnTo>
                <a:lnTo>
                  <a:pt x="1607316" y="186563"/>
                </a:lnTo>
                <a:lnTo>
                  <a:pt x="1624189" y="200369"/>
                </a:lnTo>
                <a:lnTo>
                  <a:pt x="1636902" y="218554"/>
                </a:lnTo>
                <a:lnTo>
                  <a:pt x="2040966" y="1011720"/>
                </a:lnTo>
                <a:lnTo>
                  <a:pt x="2042210" y="1013715"/>
                </a:lnTo>
                <a:lnTo>
                  <a:pt x="2046814" y="1023803"/>
                </a:lnTo>
                <a:lnTo>
                  <a:pt x="2049851" y="1034564"/>
                </a:lnTo>
                <a:lnTo>
                  <a:pt x="2051518" y="1045881"/>
                </a:lnTo>
                <a:lnTo>
                  <a:pt x="2052027" y="1057668"/>
                </a:lnTo>
                <a:lnTo>
                  <a:pt x="2051258" y="1069152"/>
                </a:lnTo>
                <a:lnTo>
                  <a:pt x="1636902" y="1893430"/>
                </a:lnTo>
                <a:lnTo>
                  <a:pt x="1607316" y="1925402"/>
                </a:lnTo>
                <a:lnTo>
                  <a:pt x="1565376" y="1937219"/>
                </a:lnTo>
                <a:lnTo>
                  <a:pt x="1810752" y="1937219"/>
                </a:lnTo>
                <a:lnTo>
                  <a:pt x="2232469" y="1108405"/>
                </a:lnTo>
                <a:lnTo>
                  <a:pt x="2244185" y="1069905"/>
                </a:lnTo>
                <a:lnTo>
                  <a:pt x="2245055" y="1055979"/>
                </a:lnTo>
                <a:lnTo>
                  <a:pt x="2244177" y="1041989"/>
                </a:lnTo>
                <a:lnTo>
                  <a:pt x="2241656" y="1028530"/>
                </a:lnTo>
                <a:lnTo>
                  <a:pt x="2237656" y="1015644"/>
                </a:lnTo>
                <a:lnTo>
                  <a:pt x="2232342" y="1003376"/>
                </a:lnTo>
                <a:lnTo>
                  <a:pt x="1810735" y="174726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5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7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9504" y="290073"/>
            <a:ext cx="5430475" cy="565751"/>
          </a:xfrm>
        </p:spPr>
        <p:txBody>
          <a:bodyPr/>
          <a:lstStyle/>
          <a:p>
            <a:r>
              <a:rPr lang="en-GB" sz="4400" dirty="0"/>
              <a:t>TRUE OR FALSE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29288" y="1080362"/>
            <a:ext cx="10450986" cy="536294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average time spent by employers looking at a CV is 5 to 7 seconds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76% of CVs are discarded for an unprofessional email address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There is an 88% rejection rate when you include a photo on your CV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Employers can not look you up and find you on social media using the information you provide on your CV or application 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 CV should be written on a computer and never hand written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Employers need to know your age, sex, religion and marital status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Only 35% of applicants are actually qualified for the job they apply for.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54A19D-3BC5-4D31-AEC0-ADA6FD6DC2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6633" y="5973846"/>
            <a:ext cx="2066723" cy="75597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9291A60-0319-41C1-B057-B8AC931ACC35}"/>
              </a:ext>
            </a:extLst>
          </p:cNvPr>
          <p:cNvSpPr txBox="1"/>
          <p:nvPr/>
        </p:nvSpPr>
        <p:spPr>
          <a:xfrm>
            <a:off x="10565008" y="1077287"/>
            <a:ext cx="1152128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TRUE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B5AE7D-C5F3-4A2A-B7B1-4BFDBFA54431}"/>
              </a:ext>
            </a:extLst>
          </p:cNvPr>
          <p:cNvSpPr txBox="1"/>
          <p:nvPr/>
        </p:nvSpPr>
        <p:spPr>
          <a:xfrm>
            <a:off x="9412880" y="1720684"/>
            <a:ext cx="1152128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TRUE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EA09239-D8CC-4F21-A65C-43386D8A02B3}"/>
              </a:ext>
            </a:extLst>
          </p:cNvPr>
          <p:cNvSpPr txBox="1"/>
          <p:nvPr/>
        </p:nvSpPr>
        <p:spPr>
          <a:xfrm>
            <a:off x="10146577" y="2364081"/>
            <a:ext cx="1152128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TRUE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FF46D49-AA45-4707-AE15-71C7B78692BE}"/>
              </a:ext>
            </a:extLst>
          </p:cNvPr>
          <p:cNvSpPr txBox="1"/>
          <p:nvPr/>
        </p:nvSpPr>
        <p:spPr>
          <a:xfrm>
            <a:off x="9204675" y="3964138"/>
            <a:ext cx="1152128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TRUE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21EDD9-4098-4142-829E-AFA857D08AC3}"/>
              </a:ext>
            </a:extLst>
          </p:cNvPr>
          <p:cNvSpPr txBox="1"/>
          <p:nvPr/>
        </p:nvSpPr>
        <p:spPr>
          <a:xfrm>
            <a:off x="10326882" y="5278226"/>
            <a:ext cx="1152128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TRUE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B09DE9-414A-4313-997F-6B5F05285E8C}"/>
              </a:ext>
            </a:extLst>
          </p:cNvPr>
          <p:cNvSpPr txBox="1"/>
          <p:nvPr/>
        </p:nvSpPr>
        <p:spPr>
          <a:xfrm>
            <a:off x="10393916" y="3179494"/>
            <a:ext cx="1152128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FALSE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8A1185D-E715-46A7-8F49-F84306D8BEBF}"/>
              </a:ext>
            </a:extLst>
          </p:cNvPr>
          <p:cNvSpPr txBox="1"/>
          <p:nvPr/>
        </p:nvSpPr>
        <p:spPr>
          <a:xfrm>
            <a:off x="9817852" y="4645020"/>
            <a:ext cx="1152128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FALSE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1002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13">
            <a:extLst>
              <a:ext uri="{FF2B5EF4-FFF2-40B4-BE49-F238E27FC236}">
                <a16:creationId xmlns:a16="http://schemas.microsoft.com/office/drawing/2014/main" id="{5ACF5285-BBEC-0C41-8CF0-D231F8AEC167}"/>
              </a:ext>
            </a:extLst>
          </p:cNvPr>
          <p:cNvSpPr/>
          <p:nvPr/>
        </p:nvSpPr>
        <p:spPr>
          <a:xfrm>
            <a:off x="1035331" y="1061"/>
            <a:ext cx="7307916" cy="6873906"/>
          </a:xfrm>
          <a:custGeom>
            <a:avLst/>
            <a:gdLst/>
            <a:ahLst/>
            <a:cxnLst/>
            <a:rect l="l" t="t" r="r" b="b"/>
            <a:pathLst>
              <a:path w="2245360" h="2112009">
                <a:moveTo>
                  <a:pt x="1662861" y="0"/>
                </a:moveTo>
                <a:lnTo>
                  <a:pt x="96177" y="0"/>
                </a:lnTo>
                <a:lnTo>
                  <a:pt x="71714" y="3162"/>
                </a:lnTo>
                <a:lnTo>
                  <a:pt x="29670" y="26708"/>
                </a:lnTo>
                <a:lnTo>
                  <a:pt x="3548" y="70264"/>
                </a:lnTo>
                <a:lnTo>
                  <a:pt x="0" y="96177"/>
                </a:lnTo>
                <a:lnTo>
                  <a:pt x="654" y="107358"/>
                </a:lnTo>
                <a:lnTo>
                  <a:pt x="2619" y="118438"/>
                </a:lnTo>
                <a:lnTo>
                  <a:pt x="5893" y="129297"/>
                </a:lnTo>
                <a:lnTo>
                  <a:pt x="10477" y="139814"/>
                </a:lnTo>
                <a:lnTo>
                  <a:pt x="461048" y="1024115"/>
                </a:lnTo>
                <a:lnTo>
                  <a:pt x="461746" y="1026147"/>
                </a:lnTo>
                <a:lnTo>
                  <a:pt x="465035" y="1033016"/>
                </a:lnTo>
                <a:lnTo>
                  <a:pt x="467467" y="1040320"/>
                </a:lnTo>
                <a:lnTo>
                  <a:pt x="468976" y="1047996"/>
                </a:lnTo>
                <a:lnTo>
                  <a:pt x="469493" y="1055979"/>
                </a:lnTo>
                <a:lnTo>
                  <a:pt x="469054" y="1063350"/>
                </a:lnTo>
                <a:lnTo>
                  <a:pt x="467772" y="1070446"/>
                </a:lnTo>
                <a:lnTo>
                  <a:pt x="465700" y="1077230"/>
                </a:lnTo>
                <a:lnTo>
                  <a:pt x="462889" y="1083665"/>
                </a:lnTo>
                <a:lnTo>
                  <a:pt x="461505" y="1086916"/>
                </a:lnTo>
                <a:lnTo>
                  <a:pt x="10477" y="1972170"/>
                </a:lnTo>
                <a:lnTo>
                  <a:pt x="0" y="2015807"/>
                </a:lnTo>
                <a:lnTo>
                  <a:pt x="887" y="2028871"/>
                </a:lnTo>
                <a:lnTo>
                  <a:pt x="14173" y="2066074"/>
                </a:lnTo>
                <a:lnTo>
                  <a:pt x="49198" y="2099722"/>
                </a:lnTo>
                <a:lnTo>
                  <a:pt x="96177" y="2111997"/>
                </a:lnTo>
                <a:lnTo>
                  <a:pt x="1662861" y="2111997"/>
                </a:lnTo>
                <a:lnTo>
                  <a:pt x="1713120" y="2097820"/>
                </a:lnTo>
                <a:lnTo>
                  <a:pt x="1748548" y="2059470"/>
                </a:lnTo>
                <a:lnTo>
                  <a:pt x="1810752" y="1937219"/>
                </a:lnTo>
                <a:lnTo>
                  <a:pt x="374789" y="1937219"/>
                </a:lnTo>
                <a:lnTo>
                  <a:pt x="343661" y="1937067"/>
                </a:lnTo>
                <a:lnTo>
                  <a:pt x="298861" y="1918881"/>
                </a:lnTo>
                <a:lnTo>
                  <a:pt x="280911" y="1875561"/>
                </a:lnTo>
                <a:lnTo>
                  <a:pt x="280911" y="1867852"/>
                </a:lnTo>
                <a:lnTo>
                  <a:pt x="299749" y="1827128"/>
                </a:lnTo>
                <a:lnTo>
                  <a:pt x="303250" y="1820532"/>
                </a:lnTo>
                <a:lnTo>
                  <a:pt x="663359" y="1113790"/>
                </a:lnTo>
                <a:lnTo>
                  <a:pt x="663282" y="1113421"/>
                </a:lnTo>
                <a:lnTo>
                  <a:pt x="669658" y="1100177"/>
                </a:lnTo>
                <a:lnTo>
                  <a:pt x="674471" y="1086148"/>
                </a:lnTo>
                <a:lnTo>
                  <a:pt x="677513" y="1071395"/>
                </a:lnTo>
                <a:lnTo>
                  <a:pt x="678573" y="1055979"/>
                </a:lnTo>
                <a:lnTo>
                  <a:pt x="677603" y="1041294"/>
                </a:lnTo>
                <a:lnTo>
                  <a:pt x="674819" y="1027187"/>
                </a:lnTo>
                <a:lnTo>
                  <a:pt x="670401" y="1013688"/>
                </a:lnTo>
                <a:lnTo>
                  <a:pt x="664578" y="1000937"/>
                </a:lnTo>
                <a:lnTo>
                  <a:pt x="664629" y="1000696"/>
                </a:lnTo>
                <a:lnTo>
                  <a:pt x="303250" y="291414"/>
                </a:lnTo>
                <a:lnTo>
                  <a:pt x="300402" y="286058"/>
                </a:lnTo>
                <a:lnTo>
                  <a:pt x="296370" y="278677"/>
                </a:lnTo>
                <a:lnTo>
                  <a:pt x="291609" y="269899"/>
                </a:lnTo>
                <a:lnTo>
                  <a:pt x="286575" y="260350"/>
                </a:lnTo>
                <a:lnTo>
                  <a:pt x="283159" y="252666"/>
                </a:lnTo>
                <a:lnTo>
                  <a:pt x="280911" y="245059"/>
                </a:lnTo>
                <a:lnTo>
                  <a:pt x="280911" y="236131"/>
                </a:lnTo>
                <a:lnTo>
                  <a:pt x="298861" y="192812"/>
                </a:lnTo>
                <a:lnTo>
                  <a:pt x="342176" y="174879"/>
                </a:lnTo>
                <a:lnTo>
                  <a:pt x="1810735" y="174726"/>
                </a:lnTo>
                <a:lnTo>
                  <a:pt x="1748548" y="52501"/>
                </a:lnTo>
                <a:lnTo>
                  <a:pt x="1733325" y="30700"/>
                </a:lnTo>
                <a:lnTo>
                  <a:pt x="1713120" y="14163"/>
                </a:lnTo>
                <a:lnTo>
                  <a:pt x="1689207" y="3670"/>
                </a:lnTo>
                <a:lnTo>
                  <a:pt x="1662861" y="0"/>
                </a:lnTo>
                <a:close/>
              </a:path>
              <a:path w="2245360" h="2112009">
                <a:moveTo>
                  <a:pt x="1810735" y="174726"/>
                </a:moveTo>
                <a:lnTo>
                  <a:pt x="1565376" y="174726"/>
                </a:lnTo>
                <a:lnTo>
                  <a:pt x="1587355" y="177795"/>
                </a:lnTo>
                <a:lnTo>
                  <a:pt x="1607316" y="186563"/>
                </a:lnTo>
                <a:lnTo>
                  <a:pt x="1624189" y="200369"/>
                </a:lnTo>
                <a:lnTo>
                  <a:pt x="1636902" y="218554"/>
                </a:lnTo>
                <a:lnTo>
                  <a:pt x="2040966" y="1011720"/>
                </a:lnTo>
                <a:lnTo>
                  <a:pt x="2042210" y="1013715"/>
                </a:lnTo>
                <a:lnTo>
                  <a:pt x="2046814" y="1023803"/>
                </a:lnTo>
                <a:lnTo>
                  <a:pt x="2049851" y="1034564"/>
                </a:lnTo>
                <a:lnTo>
                  <a:pt x="2051518" y="1045881"/>
                </a:lnTo>
                <a:lnTo>
                  <a:pt x="2052027" y="1057668"/>
                </a:lnTo>
                <a:lnTo>
                  <a:pt x="2051258" y="1069152"/>
                </a:lnTo>
                <a:lnTo>
                  <a:pt x="1636902" y="1893430"/>
                </a:lnTo>
                <a:lnTo>
                  <a:pt x="1607316" y="1925402"/>
                </a:lnTo>
                <a:lnTo>
                  <a:pt x="1565376" y="1937219"/>
                </a:lnTo>
                <a:lnTo>
                  <a:pt x="1810752" y="1937219"/>
                </a:lnTo>
                <a:lnTo>
                  <a:pt x="2232469" y="1108405"/>
                </a:lnTo>
                <a:lnTo>
                  <a:pt x="2244185" y="1069905"/>
                </a:lnTo>
                <a:lnTo>
                  <a:pt x="2245055" y="1055979"/>
                </a:lnTo>
                <a:lnTo>
                  <a:pt x="2244177" y="1041989"/>
                </a:lnTo>
                <a:lnTo>
                  <a:pt x="2241656" y="1028530"/>
                </a:lnTo>
                <a:lnTo>
                  <a:pt x="2237656" y="1015644"/>
                </a:lnTo>
                <a:lnTo>
                  <a:pt x="2232342" y="1003376"/>
                </a:lnTo>
                <a:lnTo>
                  <a:pt x="1810735" y="174726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3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Graphic 77">
            <a:extLst>
              <a:ext uri="{FF2B5EF4-FFF2-40B4-BE49-F238E27FC236}">
                <a16:creationId xmlns:a16="http://schemas.microsoft.com/office/drawing/2014/main" id="{BF852BF0-CF84-1548-99BF-979C0CEE3D86}"/>
              </a:ext>
            </a:extLst>
          </p:cNvPr>
          <p:cNvGrpSpPr/>
          <p:nvPr/>
        </p:nvGrpSpPr>
        <p:grpSpPr>
          <a:xfrm>
            <a:off x="11683030" y="6396625"/>
            <a:ext cx="302037" cy="267783"/>
            <a:chOff x="5738826" y="1736646"/>
            <a:chExt cx="3101985" cy="2750197"/>
          </a:xfrm>
          <a:solidFill>
            <a:schemeClr val="bg1"/>
          </a:solidFill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0440646-58B9-B947-A54C-3115260CB498}"/>
                </a:ext>
              </a:extLst>
            </p:cNvPr>
            <p:cNvSpPr/>
            <p:nvPr/>
          </p:nvSpPr>
          <p:spPr>
            <a:xfrm>
              <a:off x="6089097" y="2847669"/>
              <a:ext cx="2407369" cy="1646312"/>
            </a:xfrm>
            <a:custGeom>
              <a:avLst/>
              <a:gdLst>
                <a:gd name="connsiteX0" fmla="*/ 2245609 w 2407368"/>
                <a:gd name="connsiteY0" fmla="*/ 85646 h 1646311"/>
                <a:gd name="connsiteX1" fmla="*/ 2321731 w 2407368"/>
                <a:gd name="connsiteY1" fmla="*/ 0 h 1646311"/>
                <a:gd name="connsiteX2" fmla="*/ 2407369 w 2407368"/>
                <a:gd name="connsiteY2" fmla="*/ 85646 h 1646311"/>
                <a:gd name="connsiteX3" fmla="*/ 2407369 w 2407368"/>
                <a:gd name="connsiteY3" fmla="*/ 1570182 h 1646311"/>
                <a:gd name="connsiteX4" fmla="*/ 2321731 w 2407368"/>
                <a:gd name="connsiteY4" fmla="*/ 1646312 h 1646311"/>
                <a:gd name="connsiteX5" fmla="*/ 1512931 w 2407368"/>
                <a:gd name="connsiteY5" fmla="*/ 1646312 h 1646311"/>
                <a:gd name="connsiteX6" fmla="*/ 1427294 w 2407368"/>
                <a:gd name="connsiteY6" fmla="*/ 1570182 h 1646311"/>
                <a:gd name="connsiteX7" fmla="*/ 1427294 w 2407368"/>
                <a:gd name="connsiteY7" fmla="*/ 713719 h 1646311"/>
                <a:gd name="connsiteX8" fmla="*/ 970560 w 2407368"/>
                <a:gd name="connsiteY8" fmla="*/ 713719 h 1646311"/>
                <a:gd name="connsiteX9" fmla="*/ 970560 w 2407368"/>
                <a:gd name="connsiteY9" fmla="*/ 1570182 h 1646311"/>
                <a:gd name="connsiteX10" fmla="*/ 894437 w 2407368"/>
                <a:gd name="connsiteY10" fmla="*/ 1646312 h 1646311"/>
                <a:gd name="connsiteX11" fmla="*/ 76122 w 2407368"/>
                <a:gd name="connsiteY11" fmla="*/ 1646312 h 1646311"/>
                <a:gd name="connsiteX12" fmla="*/ 0 w 2407368"/>
                <a:gd name="connsiteY12" fmla="*/ 1570182 h 1646311"/>
                <a:gd name="connsiteX13" fmla="*/ 0 w 2407368"/>
                <a:gd name="connsiteY13" fmla="*/ 85646 h 1646311"/>
                <a:gd name="connsiteX14" fmla="*/ 76122 w 2407368"/>
                <a:gd name="connsiteY14" fmla="*/ 0 h 1646311"/>
                <a:gd name="connsiteX15" fmla="*/ 161760 w 2407368"/>
                <a:gd name="connsiteY15" fmla="*/ 85646 h 1646311"/>
                <a:gd name="connsiteX16" fmla="*/ 161760 w 2407368"/>
                <a:gd name="connsiteY16" fmla="*/ 1484536 h 1646311"/>
                <a:gd name="connsiteX17" fmla="*/ 808800 w 2407368"/>
                <a:gd name="connsiteY17" fmla="*/ 1484536 h 1646311"/>
                <a:gd name="connsiteX18" fmla="*/ 808800 w 2407368"/>
                <a:gd name="connsiteY18" fmla="*/ 637589 h 1646311"/>
                <a:gd name="connsiteX19" fmla="*/ 894437 w 2407368"/>
                <a:gd name="connsiteY19" fmla="*/ 551943 h 1646311"/>
                <a:gd name="connsiteX20" fmla="*/ 1512931 w 2407368"/>
                <a:gd name="connsiteY20" fmla="*/ 551943 h 1646311"/>
                <a:gd name="connsiteX21" fmla="*/ 1589054 w 2407368"/>
                <a:gd name="connsiteY21" fmla="*/ 637589 h 1646311"/>
                <a:gd name="connsiteX22" fmla="*/ 1589054 w 2407368"/>
                <a:gd name="connsiteY22" fmla="*/ 1484536 h 1646311"/>
                <a:gd name="connsiteX23" fmla="*/ 2245609 w 2407368"/>
                <a:gd name="connsiteY23" fmla="*/ 1484536 h 1646311"/>
                <a:gd name="connsiteX24" fmla="*/ 2245609 w 2407368"/>
                <a:gd name="connsiteY24" fmla="*/ 85646 h 164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7368" h="1646311">
                  <a:moveTo>
                    <a:pt x="2245609" y="85646"/>
                  </a:moveTo>
                  <a:cubicBezTo>
                    <a:pt x="2245609" y="38065"/>
                    <a:pt x="2283670" y="0"/>
                    <a:pt x="2321731" y="0"/>
                  </a:cubicBezTo>
                  <a:cubicBezTo>
                    <a:pt x="2369307" y="0"/>
                    <a:pt x="2407369" y="38065"/>
                    <a:pt x="2407369" y="85646"/>
                  </a:cubicBezTo>
                  <a:lnTo>
                    <a:pt x="2407369" y="1570182"/>
                  </a:lnTo>
                  <a:cubicBezTo>
                    <a:pt x="2407369" y="1617763"/>
                    <a:pt x="2369307" y="1646312"/>
                    <a:pt x="2321731" y="1646312"/>
                  </a:cubicBezTo>
                  <a:lnTo>
                    <a:pt x="1512931" y="1646312"/>
                  </a:lnTo>
                  <a:cubicBezTo>
                    <a:pt x="1465355" y="1646312"/>
                    <a:pt x="1427294" y="1608247"/>
                    <a:pt x="1427294" y="1570182"/>
                  </a:cubicBezTo>
                  <a:lnTo>
                    <a:pt x="1427294" y="713719"/>
                  </a:lnTo>
                  <a:lnTo>
                    <a:pt x="970560" y="713719"/>
                  </a:lnTo>
                  <a:lnTo>
                    <a:pt x="970560" y="1570182"/>
                  </a:lnTo>
                  <a:cubicBezTo>
                    <a:pt x="970560" y="1617763"/>
                    <a:pt x="932499" y="1646312"/>
                    <a:pt x="894437" y="1646312"/>
                  </a:cubicBezTo>
                  <a:lnTo>
                    <a:pt x="76122" y="1646312"/>
                  </a:lnTo>
                  <a:cubicBezTo>
                    <a:pt x="28546" y="1646312"/>
                    <a:pt x="0" y="1608247"/>
                    <a:pt x="0" y="1570182"/>
                  </a:cubicBezTo>
                  <a:lnTo>
                    <a:pt x="0" y="85646"/>
                  </a:lnTo>
                  <a:cubicBezTo>
                    <a:pt x="0" y="38065"/>
                    <a:pt x="38061" y="0"/>
                    <a:pt x="76122" y="0"/>
                  </a:cubicBezTo>
                  <a:cubicBezTo>
                    <a:pt x="123699" y="0"/>
                    <a:pt x="161760" y="38065"/>
                    <a:pt x="161760" y="85646"/>
                  </a:cubicBezTo>
                  <a:lnTo>
                    <a:pt x="161760" y="1484536"/>
                  </a:lnTo>
                  <a:lnTo>
                    <a:pt x="808800" y="1484536"/>
                  </a:lnTo>
                  <a:lnTo>
                    <a:pt x="808800" y="637589"/>
                  </a:lnTo>
                  <a:cubicBezTo>
                    <a:pt x="808800" y="590008"/>
                    <a:pt x="846861" y="551943"/>
                    <a:pt x="894437" y="551943"/>
                  </a:cubicBezTo>
                  <a:lnTo>
                    <a:pt x="1512931" y="551943"/>
                  </a:lnTo>
                  <a:cubicBezTo>
                    <a:pt x="1550992" y="551943"/>
                    <a:pt x="1589054" y="590008"/>
                    <a:pt x="1589054" y="637589"/>
                  </a:cubicBezTo>
                  <a:lnTo>
                    <a:pt x="1589054" y="1484536"/>
                  </a:lnTo>
                  <a:lnTo>
                    <a:pt x="2245609" y="1484536"/>
                  </a:lnTo>
                  <a:lnTo>
                    <a:pt x="2245609" y="85646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EBA39D3-53A0-6D4F-B6C0-1C5822F997F6}"/>
                </a:ext>
              </a:extLst>
            </p:cNvPr>
            <p:cNvSpPr/>
            <p:nvPr/>
          </p:nvSpPr>
          <p:spPr>
            <a:xfrm>
              <a:off x="5738826" y="1736646"/>
              <a:ext cx="3101985" cy="1227597"/>
            </a:xfrm>
            <a:custGeom>
              <a:avLst/>
              <a:gdLst>
                <a:gd name="connsiteX0" fmla="*/ 131419 w 3101984"/>
                <a:gd name="connsiteY0" fmla="*/ 1215701 h 1227596"/>
                <a:gd name="connsiteX1" fmla="*/ 17236 w 3101984"/>
                <a:gd name="connsiteY1" fmla="*/ 1206185 h 1227596"/>
                <a:gd name="connsiteX2" fmla="*/ 26751 w 3101984"/>
                <a:gd name="connsiteY2" fmla="*/ 1091990 h 1227596"/>
                <a:gd name="connsiteX3" fmla="*/ 1444530 w 3101984"/>
                <a:gd name="connsiteY3" fmla="*/ 35686 h 1227596"/>
                <a:gd name="connsiteX4" fmla="*/ 1663381 w 3101984"/>
                <a:gd name="connsiteY4" fmla="*/ 35686 h 1227596"/>
                <a:gd name="connsiteX5" fmla="*/ 3071644 w 3101984"/>
                <a:gd name="connsiteY5" fmla="*/ 1091990 h 1227596"/>
                <a:gd name="connsiteX6" fmla="*/ 3090675 w 3101984"/>
                <a:gd name="connsiteY6" fmla="*/ 1206185 h 1227596"/>
                <a:gd name="connsiteX7" fmla="*/ 2976491 w 3101984"/>
                <a:gd name="connsiteY7" fmla="*/ 1215701 h 1227596"/>
                <a:gd name="connsiteX8" fmla="*/ 1568228 w 3101984"/>
                <a:gd name="connsiteY8" fmla="*/ 159397 h 1227596"/>
                <a:gd name="connsiteX9" fmla="*/ 1539682 w 3101984"/>
                <a:gd name="connsiteY9" fmla="*/ 159397 h 1227596"/>
                <a:gd name="connsiteX10" fmla="*/ 131419 w 3101984"/>
                <a:gd name="connsiteY10" fmla="*/ 1215701 h 122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1984" h="1227596">
                  <a:moveTo>
                    <a:pt x="131419" y="1215701"/>
                  </a:moveTo>
                  <a:cubicBezTo>
                    <a:pt x="93358" y="1244250"/>
                    <a:pt x="36266" y="1234734"/>
                    <a:pt x="17236" y="1206185"/>
                  </a:cubicBezTo>
                  <a:cubicBezTo>
                    <a:pt x="-11310" y="1168120"/>
                    <a:pt x="-1795" y="1111023"/>
                    <a:pt x="26751" y="1091990"/>
                  </a:cubicBezTo>
                  <a:lnTo>
                    <a:pt x="1444530" y="35686"/>
                  </a:lnTo>
                  <a:cubicBezTo>
                    <a:pt x="1511137" y="-11895"/>
                    <a:pt x="1596774" y="-11895"/>
                    <a:pt x="1663381" y="35686"/>
                  </a:cubicBezTo>
                  <a:lnTo>
                    <a:pt x="3071644" y="1091990"/>
                  </a:lnTo>
                  <a:cubicBezTo>
                    <a:pt x="3109705" y="1111023"/>
                    <a:pt x="3119221" y="1168120"/>
                    <a:pt x="3090675" y="1206185"/>
                  </a:cubicBezTo>
                  <a:cubicBezTo>
                    <a:pt x="3062129" y="1234734"/>
                    <a:pt x="3014553" y="1244250"/>
                    <a:pt x="2976491" y="1215701"/>
                  </a:cubicBezTo>
                  <a:lnTo>
                    <a:pt x="1568228" y="159397"/>
                  </a:lnTo>
                  <a:cubicBezTo>
                    <a:pt x="1558713" y="159397"/>
                    <a:pt x="1549198" y="159397"/>
                    <a:pt x="1539682" y="159397"/>
                  </a:cubicBezTo>
                  <a:lnTo>
                    <a:pt x="131419" y="1215701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aphic 57">
            <a:extLst>
              <a:ext uri="{FF2B5EF4-FFF2-40B4-BE49-F238E27FC236}">
                <a16:creationId xmlns:a16="http://schemas.microsoft.com/office/drawing/2014/main" id="{53E79B1C-B7F8-8A46-944E-194301F0D550}"/>
              </a:ext>
            </a:extLst>
          </p:cNvPr>
          <p:cNvGrpSpPr/>
          <p:nvPr/>
        </p:nvGrpSpPr>
        <p:grpSpPr>
          <a:xfrm>
            <a:off x="280488" y="6363689"/>
            <a:ext cx="299358" cy="311333"/>
            <a:chOff x="1226129" y="748240"/>
            <a:chExt cx="1607659" cy="1671966"/>
          </a:xfrm>
          <a:solidFill>
            <a:schemeClr val="bg1"/>
          </a:solidFill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BAFE02C-871D-7F49-AFB4-28ACF95E15B6}"/>
                </a:ext>
              </a:extLst>
            </p:cNvPr>
            <p:cNvSpPr/>
            <p:nvPr/>
          </p:nvSpPr>
          <p:spPr>
            <a:xfrm>
              <a:off x="1796703" y="1294584"/>
              <a:ext cx="238172" cy="417991"/>
            </a:xfrm>
            <a:custGeom>
              <a:avLst/>
              <a:gdLst>
                <a:gd name="connsiteX0" fmla="*/ 237212 w 238171"/>
                <a:gd name="connsiteY0" fmla="*/ 390059 h 417991"/>
                <a:gd name="connsiteX1" fmla="*/ 163277 w 238171"/>
                <a:gd name="connsiteY1" fmla="*/ 390059 h 417991"/>
                <a:gd name="connsiteX2" fmla="*/ 163277 w 238171"/>
                <a:gd name="connsiteY2" fmla="*/ 29857 h 417991"/>
                <a:gd name="connsiteX3" fmla="*/ 133540 w 238171"/>
                <a:gd name="connsiteY3" fmla="*/ 0 h 417991"/>
                <a:gd name="connsiteX4" fmla="*/ 133506 w 238171"/>
                <a:gd name="connsiteY4" fmla="*/ 0 h 417991"/>
                <a:gd name="connsiteX5" fmla="*/ 29771 w 238171"/>
                <a:gd name="connsiteY5" fmla="*/ 0 h 417991"/>
                <a:gd name="connsiteX6" fmla="*/ 0 w 238171"/>
                <a:gd name="connsiteY6" fmla="*/ 29857 h 417991"/>
                <a:gd name="connsiteX7" fmla="*/ 29771 w 238171"/>
                <a:gd name="connsiteY7" fmla="*/ 59713 h 417991"/>
                <a:gd name="connsiteX8" fmla="*/ 103734 w 238171"/>
                <a:gd name="connsiteY8" fmla="*/ 59713 h 417991"/>
                <a:gd name="connsiteX9" fmla="*/ 103734 w 238171"/>
                <a:gd name="connsiteY9" fmla="*/ 390059 h 417991"/>
                <a:gd name="connsiteX10" fmla="*/ 29771 w 238171"/>
                <a:gd name="connsiteY10" fmla="*/ 390059 h 417991"/>
                <a:gd name="connsiteX11" fmla="*/ 0 w 238171"/>
                <a:gd name="connsiteY11" fmla="*/ 419915 h 417991"/>
                <a:gd name="connsiteX12" fmla="*/ 29771 w 238171"/>
                <a:gd name="connsiteY12" fmla="*/ 449772 h 417991"/>
                <a:gd name="connsiteX13" fmla="*/ 237212 w 238171"/>
                <a:gd name="connsiteY13" fmla="*/ 449772 h 417991"/>
                <a:gd name="connsiteX14" fmla="*/ 266983 w 238171"/>
                <a:gd name="connsiteY14" fmla="*/ 419915 h 417991"/>
                <a:gd name="connsiteX15" fmla="*/ 237212 w 238171"/>
                <a:gd name="connsiteY15" fmla="*/ 390059 h 41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8171" h="417991">
                  <a:moveTo>
                    <a:pt x="237212" y="390059"/>
                  </a:moveTo>
                  <a:lnTo>
                    <a:pt x="163277" y="390059"/>
                  </a:lnTo>
                  <a:lnTo>
                    <a:pt x="163277" y="29857"/>
                  </a:lnTo>
                  <a:cubicBezTo>
                    <a:pt x="163287" y="13377"/>
                    <a:pt x="149973" y="10"/>
                    <a:pt x="133540" y="0"/>
                  </a:cubicBezTo>
                  <a:cubicBezTo>
                    <a:pt x="133529" y="0"/>
                    <a:pt x="133517" y="0"/>
                    <a:pt x="133506" y="0"/>
                  </a:cubicBezTo>
                  <a:lnTo>
                    <a:pt x="29771" y="0"/>
                  </a:lnTo>
                  <a:cubicBezTo>
                    <a:pt x="13329" y="0"/>
                    <a:pt x="0" y="13367"/>
                    <a:pt x="0" y="29857"/>
                  </a:cubicBezTo>
                  <a:cubicBezTo>
                    <a:pt x="0" y="46346"/>
                    <a:pt x="13329" y="59713"/>
                    <a:pt x="29771" y="59713"/>
                  </a:cubicBezTo>
                  <a:lnTo>
                    <a:pt x="103734" y="59713"/>
                  </a:lnTo>
                  <a:lnTo>
                    <a:pt x="103734" y="390059"/>
                  </a:lnTo>
                  <a:lnTo>
                    <a:pt x="29771" y="390059"/>
                  </a:lnTo>
                  <a:cubicBezTo>
                    <a:pt x="13329" y="390059"/>
                    <a:pt x="0" y="403426"/>
                    <a:pt x="0" y="419915"/>
                  </a:cubicBezTo>
                  <a:cubicBezTo>
                    <a:pt x="0" y="436405"/>
                    <a:pt x="13329" y="449772"/>
                    <a:pt x="29771" y="449772"/>
                  </a:cubicBezTo>
                  <a:lnTo>
                    <a:pt x="237212" y="449772"/>
                  </a:lnTo>
                  <a:cubicBezTo>
                    <a:pt x="253654" y="449772"/>
                    <a:pt x="266983" y="436405"/>
                    <a:pt x="266983" y="419915"/>
                  </a:cubicBezTo>
                  <a:cubicBezTo>
                    <a:pt x="266983" y="403426"/>
                    <a:pt x="253654" y="390059"/>
                    <a:pt x="237212" y="390059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DCEC92E-9F40-1042-8D6E-5EB99E48C983}"/>
                </a:ext>
              </a:extLst>
            </p:cNvPr>
            <p:cNvSpPr/>
            <p:nvPr/>
          </p:nvSpPr>
          <p:spPr>
            <a:xfrm>
              <a:off x="1887472" y="1093373"/>
              <a:ext cx="59543" cy="59713"/>
            </a:xfrm>
            <a:custGeom>
              <a:avLst/>
              <a:gdLst>
                <a:gd name="connsiteX0" fmla="*/ 0 w 59542"/>
                <a:gd name="connsiteY0" fmla="*/ 29857 h 59713"/>
                <a:gd name="connsiteX1" fmla="*/ 0 w 59542"/>
                <a:gd name="connsiteY1" fmla="*/ 72950 h 59713"/>
                <a:gd name="connsiteX2" fmla="*/ 29771 w 59542"/>
                <a:gd name="connsiteY2" fmla="*/ 102807 h 59713"/>
                <a:gd name="connsiteX3" fmla="*/ 59543 w 59542"/>
                <a:gd name="connsiteY3" fmla="*/ 72950 h 59713"/>
                <a:gd name="connsiteX4" fmla="*/ 59543 w 59542"/>
                <a:gd name="connsiteY4" fmla="*/ 29857 h 59713"/>
                <a:gd name="connsiteX5" fmla="*/ 29771 w 59542"/>
                <a:gd name="connsiteY5" fmla="*/ 0 h 59713"/>
                <a:gd name="connsiteX6" fmla="*/ 0 w 59542"/>
                <a:gd name="connsiteY6" fmla="*/ 29857 h 5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542" h="59713">
                  <a:moveTo>
                    <a:pt x="0" y="29857"/>
                  </a:moveTo>
                  <a:lnTo>
                    <a:pt x="0" y="72950"/>
                  </a:lnTo>
                  <a:cubicBezTo>
                    <a:pt x="0" y="89440"/>
                    <a:pt x="13329" y="102807"/>
                    <a:pt x="29771" y="102807"/>
                  </a:cubicBezTo>
                  <a:cubicBezTo>
                    <a:pt x="46214" y="102807"/>
                    <a:pt x="59543" y="89440"/>
                    <a:pt x="59543" y="72950"/>
                  </a:cubicBezTo>
                  <a:lnTo>
                    <a:pt x="59543" y="29857"/>
                  </a:lnTo>
                  <a:cubicBezTo>
                    <a:pt x="59543" y="13367"/>
                    <a:pt x="46214" y="0"/>
                    <a:pt x="29771" y="0"/>
                  </a:cubicBezTo>
                  <a:cubicBezTo>
                    <a:pt x="13329" y="0"/>
                    <a:pt x="0" y="13367"/>
                    <a:pt x="0" y="29857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5B0A95F9-3B47-ED4B-AB03-DFFC14EA5337}"/>
                </a:ext>
              </a:extLst>
            </p:cNvPr>
            <p:cNvSpPr/>
            <p:nvPr/>
          </p:nvSpPr>
          <p:spPr>
            <a:xfrm>
              <a:off x="1226129" y="748240"/>
              <a:ext cx="1369487" cy="1373400"/>
            </a:xfrm>
            <a:custGeom>
              <a:avLst/>
              <a:gdLst>
                <a:gd name="connsiteX0" fmla="*/ 777840 w 1369487"/>
                <a:gd name="connsiteY0" fmla="*/ 1320514 h 1373400"/>
                <a:gd name="connsiteX1" fmla="*/ 67032 w 1369487"/>
                <a:gd name="connsiteY1" fmla="*/ 780138 h 1373400"/>
                <a:gd name="connsiteX2" fmla="*/ 605868 w 1369487"/>
                <a:gd name="connsiteY2" fmla="*/ 67298 h 1373400"/>
                <a:gd name="connsiteX3" fmla="*/ 1316677 w 1369487"/>
                <a:gd name="connsiteY3" fmla="*/ 607675 h 1373400"/>
                <a:gd name="connsiteX4" fmla="*/ 1312768 w 1369487"/>
                <a:gd name="connsiteY4" fmla="*/ 804964 h 1373400"/>
                <a:gd name="connsiteX5" fmla="*/ 1336500 w 1369487"/>
                <a:gd name="connsiteY5" fmla="*/ 839841 h 1373400"/>
                <a:gd name="connsiteX6" fmla="*/ 1371277 w 1369487"/>
                <a:gd name="connsiteY6" fmla="*/ 816041 h 1373400"/>
                <a:gd name="connsiteX7" fmla="*/ 1371380 w 1369487"/>
                <a:gd name="connsiteY7" fmla="*/ 815461 h 1373400"/>
                <a:gd name="connsiteX8" fmla="*/ 813137 w 1369487"/>
                <a:gd name="connsiteY8" fmla="*/ 10997 h 1373400"/>
                <a:gd name="connsiteX9" fmla="*/ 10966 w 1369487"/>
                <a:gd name="connsiteY9" fmla="*/ 570835 h 1373400"/>
                <a:gd name="connsiteX10" fmla="*/ 569209 w 1369487"/>
                <a:gd name="connsiteY10" fmla="*/ 1375299 h 1373400"/>
                <a:gd name="connsiteX11" fmla="*/ 691115 w 1369487"/>
                <a:gd name="connsiteY11" fmla="*/ 1386178 h 1373400"/>
                <a:gd name="connsiteX12" fmla="*/ 785925 w 1369487"/>
                <a:gd name="connsiteY12" fmla="*/ 1379705 h 1373400"/>
                <a:gd name="connsiteX13" fmla="*/ 811393 w 1369487"/>
                <a:gd name="connsiteY13" fmla="*/ 1346058 h 1373400"/>
                <a:gd name="connsiteX14" fmla="*/ 777842 w 1369487"/>
                <a:gd name="connsiteY14" fmla="*/ 1320517 h 13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9487" h="1373400">
                  <a:moveTo>
                    <a:pt x="777840" y="1320514"/>
                  </a:moveTo>
                  <a:cubicBezTo>
                    <a:pt x="432760" y="1368139"/>
                    <a:pt x="114521" y="1126204"/>
                    <a:pt x="67032" y="780138"/>
                  </a:cubicBezTo>
                  <a:cubicBezTo>
                    <a:pt x="19543" y="434072"/>
                    <a:pt x="260788" y="114923"/>
                    <a:pt x="605868" y="67298"/>
                  </a:cubicBezTo>
                  <a:cubicBezTo>
                    <a:pt x="950948" y="19674"/>
                    <a:pt x="1269188" y="261609"/>
                    <a:pt x="1316677" y="607675"/>
                  </a:cubicBezTo>
                  <a:cubicBezTo>
                    <a:pt x="1325674" y="673238"/>
                    <a:pt x="1324355" y="739811"/>
                    <a:pt x="1312768" y="804964"/>
                  </a:cubicBezTo>
                  <a:cubicBezTo>
                    <a:pt x="1309718" y="821167"/>
                    <a:pt x="1320343" y="836782"/>
                    <a:pt x="1336500" y="839841"/>
                  </a:cubicBezTo>
                  <a:cubicBezTo>
                    <a:pt x="1352657" y="842900"/>
                    <a:pt x="1368227" y="832244"/>
                    <a:pt x="1371277" y="816041"/>
                  </a:cubicBezTo>
                  <a:cubicBezTo>
                    <a:pt x="1371313" y="815848"/>
                    <a:pt x="1371348" y="815654"/>
                    <a:pt x="1371380" y="815461"/>
                  </a:cubicBezTo>
                  <a:cubicBezTo>
                    <a:pt x="1438739" y="438719"/>
                    <a:pt x="1188805" y="78548"/>
                    <a:pt x="813137" y="10997"/>
                  </a:cubicBezTo>
                  <a:cubicBezTo>
                    <a:pt x="437469" y="-56554"/>
                    <a:pt x="78325" y="194094"/>
                    <a:pt x="10966" y="570835"/>
                  </a:cubicBezTo>
                  <a:cubicBezTo>
                    <a:pt x="-56393" y="947577"/>
                    <a:pt x="193541" y="1307747"/>
                    <a:pt x="569209" y="1375299"/>
                  </a:cubicBezTo>
                  <a:cubicBezTo>
                    <a:pt x="609444" y="1382534"/>
                    <a:pt x="650239" y="1386174"/>
                    <a:pt x="691115" y="1386178"/>
                  </a:cubicBezTo>
                  <a:cubicBezTo>
                    <a:pt x="722828" y="1386166"/>
                    <a:pt x="754503" y="1384003"/>
                    <a:pt x="785925" y="1379705"/>
                  </a:cubicBezTo>
                  <a:cubicBezTo>
                    <a:pt x="802222" y="1377466"/>
                    <a:pt x="813625" y="1362402"/>
                    <a:pt x="811393" y="1346058"/>
                  </a:cubicBezTo>
                  <a:cubicBezTo>
                    <a:pt x="809161" y="1329713"/>
                    <a:pt x="794139" y="1318278"/>
                    <a:pt x="777842" y="1320517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9BF3B2B-BFEC-554B-B43C-6C1C14821E66}"/>
                </a:ext>
              </a:extLst>
            </p:cNvPr>
            <p:cNvSpPr/>
            <p:nvPr/>
          </p:nvSpPr>
          <p:spPr>
            <a:xfrm>
              <a:off x="2133804" y="1372584"/>
              <a:ext cx="654972" cy="1015122"/>
            </a:xfrm>
            <a:custGeom>
              <a:avLst/>
              <a:gdLst>
                <a:gd name="connsiteX0" fmla="*/ 613202 w 654972"/>
                <a:gd name="connsiteY0" fmla="*/ 400259 h 1015121"/>
                <a:gd name="connsiteX1" fmla="*/ 571888 w 654972"/>
                <a:gd name="connsiteY1" fmla="*/ 409560 h 1015121"/>
                <a:gd name="connsiteX2" fmla="*/ 483562 w 654972"/>
                <a:gd name="connsiteY2" fmla="*/ 350226 h 1015121"/>
                <a:gd name="connsiteX3" fmla="*/ 442248 w 654972"/>
                <a:gd name="connsiteY3" fmla="*/ 359527 h 1015121"/>
                <a:gd name="connsiteX4" fmla="*/ 353894 w 654972"/>
                <a:gd name="connsiteY4" fmla="*/ 300193 h 1015121"/>
                <a:gd name="connsiteX5" fmla="*/ 318860 w 654972"/>
                <a:gd name="connsiteY5" fmla="*/ 306753 h 1015121"/>
                <a:gd name="connsiteX6" fmla="*/ 318860 w 654972"/>
                <a:gd name="connsiteY6" fmla="*/ 92391 h 1015121"/>
                <a:gd name="connsiteX7" fmla="*/ 221742 w 654972"/>
                <a:gd name="connsiteY7" fmla="*/ 34 h 1015121"/>
                <a:gd name="connsiteX8" fmla="*/ 129648 w 654972"/>
                <a:gd name="connsiteY8" fmla="*/ 92391 h 1015121"/>
                <a:gd name="connsiteX9" fmla="*/ 129648 w 654972"/>
                <a:gd name="connsiteY9" fmla="*/ 400899 h 1015121"/>
                <a:gd name="connsiteX10" fmla="*/ 68681 w 654972"/>
                <a:gd name="connsiteY10" fmla="*/ 375241 h 1015121"/>
                <a:gd name="connsiteX11" fmla="*/ 9 w 654972"/>
                <a:gd name="connsiteY11" fmla="*/ 467639 h 1015121"/>
                <a:gd name="connsiteX12" fmla="*/ 9 w 654972"/>
                <a:gd name="connsiteY12" fmla="*/ 667771 h 1015121"/>
                <a:gd name="connsiteX13" fmla="*/ 50597 w 654972"/>
                <a:gd name="connsiteY13" fmla="*/ 873617 h 1015121"/>
                <a:gd name="connsiteX14" fmla="*/ 65163 w 654972"/>
                <a:gd name="connsiteY14" fmla="*/ 894756 h 1015121"/>
                <a:gd name="connsiteX15" fmla="*/ 155583 w 654972"/>
                <a:gd name="connsiteY15" fmla="*/ 1003775 h 1015121"/>
                <a:gd name="connsiteX16" fmla="*/ 155583 w 654972"/>
                <a:gd name="connsiteY16" fmla="*/ 1018003 h 1015121"/>
                <a:gd name="connsiteX17" fmla="*/ 185354 w 654972"/>
                <a:gd name="connsiteY17" fmla="*/ 1047860 h 1015121"/>
                <a:gd name="connsiteX18" fmla="*/ 215126 w 654972"/>
                <a:gd name="connsiteY18" fmla="*/ 1018003 h 1015121"/>
                <a:gd name="connsiteX19" fmla="*/ 215126 w 654972"/>
                <a:gd name="connsiteY19" fmla="*/ 992987 h 1015121"/>
                <a:gd name="connsiteX20" fmla="*/ 208235 w 654972"/>
                <a:gd name="connsiteY20" fmla="*/ 973889 h 1015121"/>
                <a:gd name="connsiteX21" fmla="*/ 111013 w 654972"/>
                <a:gd name="connsiteY21" fmla="*/ 856650 h 1015121"/>
                <a:gd name="connsiteX22" fmla="*/ 102698 w 654972"/>
                <a:gd name="connsiteY22" fmla="*/ 844754 h 1015121"/>
                <a:gd name="connsiteX23" fmla="*/ 59553 w 654972"/>
                <a:gd name="connsiteY23" fmla="*/ 667772 h 1015121"/>
                <a:gd name="connsiteX24" fmla="*/ 59553 w 654972"/>
                <a:gd name="connsiteY24" fmla="*/ 467640 h 1015121"/>
                <a:gd name="connsiteX25" fmla="*/ 62751 w 654972"/>
                <a:gd name="connsiteY25" fmla="*/ 435714 h 1015121"/>
                <a:gd name="connsiteX26" fmla="*/ 68682 w 654972"/>
                <a:gd name="connsiteY26" fmla="*/ 434955 h 1015121"/>
                <a:gd name="connsiteX27" fmla="*/ 129649 w 654972"/>
                <a:gd name="connsiteY27" fmla="*/ 497934 h 1015121"/>
                <a:gd name="connsiteX28" fmla="*/ 129649 w 654972"/>
                <a:gd name="connsiteY28" fmla="*/ 653952 h 1015121"/>
                <a:gd name="connsiteX29" fmla="*/ 159421 w 654972"/>
                <a:gd name="connsiteY29" fmla="*/ 683808 h 1015121"/>
                <a:gd name="connsiteX30" fmla="*/ 189192 w 654972"/>
                <a:gd name="connsiteY30" fmla="*/ 653952 h 1015121"/>
                <a:gd name="connsiteX31" fmla="*/ 189192 w 654972"/>
                <a:gd name="connsiteY31" fmla="*/ 92391 h 1015121"/>
                <a:gd name="connsiteX32" fmla="*/ 226817 w 654972"/>
                <a:gd name="connsiteY32" fmla="*/ 59797 h 1015121"/>
                <a:gd name="connsiteX33" fmla="*/ 259318 w 654972"/>
                <a:gd name="connsiteY33" fmla="*/ 92391 h 1015121"/>
                <a:gd name="connsiteX34" fmla="*/ 259318 w 654972"/>
                <a:gd name="connsiteY34" fmla="*/ 445917 h 1015121"/>
                <a:gd name="connsiteX35" fmla="*/ 289090 w 654972"/>
                <a:gd name="connsiteY35" fmla="*/ 475774 h 1015121"/>
                <a:gd name="connsiteX36" fmla="*/ 318861 w 654972"/>
                <a:gd name="connsiteY36" fmla="*/ 445917 h 1015121"/>
                <a:gd name="connsiteX37" fmla="*/ 318861 w 654972"/>
                <a:gd name="connsiteY37" fmla="*/ 392590 h 1015121"/>
                <a:gd name="connsiteX38" fmla="*/ 356454 w 654972"/>
                <a:gd name="connsiteY38" fmla="*/ 359994 h 1015121"/>
                <a:gd name="connsiteX39" fmla="*/ 388957 w 654972"/>
                <a:gd name="connsiteY39" fmla="*/ 392590 h 1015121"/>
                <a:gd name="connsiteX40" fmla="*/ 388957 w 654972"/>
                <a:gd name="connsiteY40" fmla="*/ 471927 h 1015121"/>
                <a:gd name="connsiteX41" fmla="*/ 418729 w 654972"/>
                <a:gd name="connsiteY41" fmla="*/ 501784 h 1015121"/>
                <a:gd name="connsiteX42" fmla="*/ 448500 w 654972"/>
                <a:gd name="connsiteY42" fmla="*/ 471927 h 1015121"/>
                <a:gd name="connsiteX43" fmla="*/ 448500 w 654972"/>
                <a:gd name="connsiteY43" fmla="*/ 442625 h 1015121"/>
                <a:gd name="connsiteX44" fmla="*/ 486098 w 654972"/>
                <a:gd name="connsiteY44" fmla="*/ 410033 h 1015121"/>
                <a:gd name="connsiteX45" fmla="*/ 518597 w 654972"/>
                <a:gd name="connsiteY45" fmla="*/ 442625 h 1015121"/>
                <a:gd name="connsiteX46" fmla="*/ 518597 w 654972"/>
                <a:gd name="connsiteY46" fmla="*/ 523943 h 1015121"/>
                <a:gd name="connsiteX47" fmla="*/ 548369 w 654972"/>
                <a:gd name="connsiteY47" fmla="*/ 553799 h 1015121"/>
                <a:gd name="connsiteX48" fmla="*/ 578140 w 654972"/>
                <a:gd name="connsiteY48" fmla="*/ 523943 h 1015121"/>
                <a:gd name="connsiteX49" fmla="*/ 578140 w 654972"/>
                <a:gd name="connsiteY49" fmla="*/ 492658 h 1015121"/>
                <a:gd name="connsiteX50" fmla="*/ 615769 w 654972"/>
                <a:gd name="connsiteY50" fmla="*/ 460069 h 1015121"/>
                <a:gd name="connsiteX51" fmla="*/ 648265 w 654972"/>
                <a:gd name="connsiteY51" fmla="*/ 492658 h 1015121"/>
                <a:gd name="connsiteX52" fmla="*/ 648266 w 654972"/>
                <a:gd name="connsiteY52" fmla="*/ 667774 h 1015121"/>
                <a:gd name="connsiteX53" fmla="*/ 595991 w 654972"/>
                <a:gd name="connsiteY53" fmla="*/ 912428 h 1015121"/>
                <a:gd name="connsiteX54" fmla="*/ 585728 w 654972"/>
                <a:gd name="connsiteY54" fmla="*/ 929835 h 1015121"/>
                <a:gd name="connsiteX55" fmla="*/ 550840 w 654972"/>
                <a:gd name="connsiteY55" fmla="*/ 974619 h 1015121"/>
                <a:gd name="connsiteX56" fmla="*/ 544531 w 654972"/>
                <a:gd name="connsiteY56" fmla="*/ 992988 h 1015121"/>
                <a:gd name="connsiteX57" fmla="*/ 544531 w 654972"/>
                <a:gd name="connsiteY57" fmla="*/ 1018003 h 1015121"/>
                <a:gd name="connsiteX58" fmla="*/ 574302 w 654972"/>
                <a:gd name="connsiteY58" fmla="*/ 1047860 h 1015121"/>
                <a:gd name="connsiteX59" fmla="*/ 604074 w 654972"/>
                <a:gd name="connsiteY59" fmla="*/ 1018003 h 1015121"/>
                <a:gd name="connsiteX60" fmla="*/ 604074 w 654972"/>
                <a:gd name="connsiteY60" fmla="*/ 1003279 h 1015121"/>
                <a:gd name="connsiteX61" fmla="*/ 632624 w 654972"/>
                <a:gd name="connsiteY61" fmla="*/ 966629 h 1015121"/>
                <a:gd name="connsiteX62" fmla="*/ 650999 w 654972"/>
                <a:gd name="connsiteY62" fmla="*/ 935286 h 1015121"/>
                <a:gd name="connsiteX63" fmla="*/ 707808 w 654972"/>
                <a:gd name="connsiteY63" fmla="*/ 667771 h 1015121"/>
                <a:gd name="connsiteX64" fmla="*/ 707808 w 654972"/>
                <a:gd name="connsiteY64" fmla="*/ 492657 h 1015121"/>
                <a:gd name="connsiteX65" fmla="*/ 613202 w 654972"/>
                <a:gd name="connsiteY65" fmla="*/ 400259 h 10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654972" h="1015121">
                  <a:moveTo>
                    <a:pt x="613202" y="400259"/>
                  </a:moveTo>
                  <a:cubicBezTo>
                    <a:pt x="598912" y="400239"/>
                    <a:pt x="584798" y="403417"/>
                    <a:pt x="571888" y="409560"/>
                  </a:cubicBezTo>
                  <a:cubicBezTo>
                    <a:pt x="557334" y="373514"/>
                    <a:pt x="522340" y="350006"/>
                    <a:pt x="483562" y="350226"/>
                  </a:cubicBezTo>
                  <a:cubicBezTo>
                    <a:pt x="469272" y="350206"/>
                    <a:pt x="455158" y="353384"/>
                    <a:pt x="442248" y="359527"/>
                  </a:cubicBezTo>
                  <a:cubicBezTo>
                    <a:pt x="427681" y="323479"/>
                    <a:pt x="392678" y="299972"/>
                    <a:pt x="353894" y="300193"/>
                  </a:cubicBezTo>
                  <a:cubicBezTo>
                    <a:pt x="341911" y="300181"/>
                    <a:pt x="330031" y="302406"/>
                    <a:pt x="318860" y="306753"/>
                  </a:cubicBezTo>
                  <a:lnTo>
                    <a:pt x="318860" y="92391"/>
                  </a:lnTo>
                  <a:cubicBezTo>
                    <a:pt x="317472" y="39992"/>
                    <a:pt x="273991" y="-1357"/>
                    <a:pt x="221742" y="34"/>
                  </a:cubicBezTo>
                  <a:cubicBezTo>
                    <a:pt x="171443" y="1373"/>
                    <a:pt x="130983" y="41949"/>
                    <a:pt x="129648" y="92391"/>
                  </a:cubicBezTo>
                  <a:lnTo>
                    <a:pt x="129648" y="400899"/>
                  </a:lnTo>
                  <a:cubicBezTo>
                    <a:pt x="112561" y="386066"/>
                    <a:pt x="91206" y="377079"/>
                    <a:pt x="68681" y="375241"/>
                  </a:cubicBezTo>
                  <a:cubicBezTo>
                    <a:pt x="9" y="375241"/>
                    <a:pt x="9" y="442359"/>
                    <a:pt x="9" y="467639"/>
                  </a:cubicBezTo>
                  <a:lnTo>
                    <a:pt x="9" y="667771"/>
                  </a:lnTo>
                  <a:cubicBezTo>
                    <a:pt x="-443" y="739536"/>
                    <a:pt x="16943" y="810282"/>
                    <a:pt x="50597" y="873617"/>
                  </a:cubicBezTo>
                  <a:cubicBezTo>
                    <a:pt x="54786" y="881103"/>
                    <a:pt x="59662" y="888179"/>
                    <a:pt x="65163" y="894756"/>
                  </a:cubicBezTo>
                  <a:lnTo>
                    <a:pt x="155583" y="1003775"/>
                  </a:lnTo>
                  <a:lnTo>
                    <a:pt x="155583" y="1018003"/>
                  </a:lnTo>
                  <a:cubicBezTo>
                    <a:pt x="155583" y="1034493"/>
                    <a:pt x="168912" y="1047860"/>
                    <a:pt x="185354" y="1047860"/>
                  </a:cubicBezTo>
                  <a:cubicBezTo>
                    <a:pt x="201797" y="1047860"/>
                    <a:pt x="215126" y="1034493"/>
                    <a:pt x="215126" y="1018003"/>
                  </a:cubicBezTo>
                  <a:lnTo>
                    <a:pt x="215126" y="992987"/>
                  </a:lnTo>
                  <a:cubicBezTo>
                    <a:pt x="215122" y="986009"/>
                    <a:pt x="212684" y="979254"/>
                    <a:pt x="208235" y="973889"/>
                  </a:cubicBezTo>
                  <a:lnTo>
                    <a:pt x="111013" y="856650"/>
                  </a:lnTo>
                  <a:cubicBezTo>
                    <a:pt x="107881" y="852951"/>
                    <a:pt x="105097" y="848968"/>
                    <a:pt x="102698" y="844754"/>
                  </a:cubicBezTo>
                  <a:cubicBezTo>
                    <a:pt x="73890" y="790266"/>
                    <a:pt x="59063" y="729443"/>
                    <a:pt x="59553" y="667772"/>
                  </a:cubicBezTo>
                  <a:lnTo>
                    <a:pt x="59553" y="467640"/>
                  </a:lnTo>
                  <a:cubicBezTo>
                    <a:pt x="58487" y="456890"/>
                    <a:pt x="59575" y="446036"/>
                    <a:pt x="62751" y="435714"/>
                  </a:cubicBezTo>
                  <a:cubicBezTo>
                    <a:pt x="64659" y="435071"/>
                    <a:pt x="66674" y="434813"/>
                    <a:pt x="68682" y="434955"/>
                  </a:cubicBezTo>
                  <a:cubicBezTo>
                    <a:pt x="97369" y="445755"/>
                    <a:pt x="119734" y="468858"/>
                    <a:pt x="129649" y="497934"/>
                  </a:cubicBezTo>
                  <a:lnTo>
                    <a:pt x="129649" y="653952"/>
                  </a:lnTo>
                  <a:cubicBezTo>
                    <a:pt x="129649" y="670441"/>
                    <a:pt x="142978" y="683808"/>
                    <a:pt x="159421" y="683808"/>
                  </a:cubicBezTo>
                  <a:cubicBezTo>
                    <a:pt x="175863" y="683808"/>
                    <a:pt x="189192" y="670441"/>
                    <a:pt x="189192" y="653952"/>
                  </a:cubicBezTo>
                  <a:lnTo>
                    <a:pt x="189192" y="92391"/>
                  </a:lnTo>
                  <a:cubicBezTo>
                    <a:pt x="190607" y="72971"/>
                    <a:pt x="207452" y="58378"/>
                    <a:pt x="226817" y="59797"/>
                  </a:cubicBezTo>
                  <a:cubicBezTo>
                    <a:pt x="244213" y="61072"/>
                    <a:pt x="258047" y="74945"/>
                    <a:pt x="259318" y="92391"/>
                  </a:cubicBezTo>
                  <a:lnTo>
                    <a:pt x="259318" y="445917"/>
                  </a:lnTo>
                  <a:cubicBezTo>
                    <a:pt x="259318" y="462406"/>
                    <a:pt x="272647" y="475774"/>
                    <a:pt x="289090" y="475774"/>
                  </a:cubicBezTo>
                  <a:cubicBezTo>
                    <a:pt x="305532" y="475774"/>
                    <a:pt x="318861" y="462406"/>
                    <a:pt x="318861" y="445917"/>
                  </a:cubicBezTo>
                  <a:lnTo>
                    <a:pt x="318861" y="392590"/>
                  </a:lnTo>
                  <a:cubicBezTo>
                    <a:pt x="320267" y="373178"/>
                    <a:pt x="337098" y="358584"/>
                    <a:pt x="356454" y="359994"/>
                  </a:cubicBezTo>
                  <a:cubicBezTo>
                    <a:pt x="373855" y="361261"/>
                    <a:pt x="387694" y="375139"/>
                    <a:pt x="388957" y="392590"/>
                  </a:cubicBezTo>
                  <a:lnTo>
                    <a:pt x="388957" y="471927"/>
                  </a:lnTo>
                  <a:cubicBezTo>
                    <a:pt x="388957" y="488417"/>
                    <a:pt x="402286" y="501784"/>
                    <a:pt x="418729" y="501784"/>
                  </a:cubicBezTo>
                  <a:cubicBezTo>
                    <a:pt x="435171" y="501784"/>
                    <a:pt x="448500" y="488417"/>
                    <a:pt x="448500" y="471927"/>
                  </a:cubicBezTo>
                  <a:lnTo>
                    <a:pt x="448500" y="442625"/>
                  </a:lnTo>
                  <a:cubicBezTo>
                    <a:pt x="449908" y="423213"/>
                    <a:pt x="466741" y="408621"/>
                    <a:pt x="486098" y="410033"/>
                  </a:cubicBezTo>
                  <a:cubicBezTo>
                    <a:pt x="503496" y="411302"/>
                    <a:pt x="517332" y="425178"/>
                    <a:pt x="518597" y="442625"/>
                  </a:cubicBezTo>
                  <a:lnTo>
                    <a:pt x="518597" y="523943"/>
                  </a:lnTo>
                  <a:cubicBezTo>
                    <a:pt x="518597" y="540432"/>
                    <a:pt x="531926" y="553799"/>
                    <a:pt x="548369" y="553799"/>
                  </a:cubicBezTo>
                  <a:cubicBezTo>
                    <a:pt x="564811" y="553799"/>
                    <a:pt x="578140" y="540432"/>
                    <a:pt x="578140" y="523943"/>
                  </a:cubicBezTo>
                  <a:lnTo>
                    <a:pt x="578140" y="492658"/>
                  </a:lnTo>
                  <a:cubicBezTo>
                    <a:pt x="579557" y="473238"/>
                    <a:pt x="596404" y="458647"/>
                    <a:pt x="615769" y="460069"/>
                  </a:cubicBezTo>
                  <a:cubicBezTo>
                    <a:pt x="633162" y="461345"/>
                    <a:pt x="646993" y="475215"/>
                    <a:pt x="648265" y="492658"/>
                  </a:cubicBezTo>
                  <a:lnTo>
                    <a:pt x="648266" y="667774"/>
                  </a:lnTo>
                  <a:cubicBezTo>
                    <a:pt x="647306" y="752008"/>
                    <a:pt x="629531" y="835195"/>
                    <a:pt x="595991" y="912428"/>
                  </a:cubicBezTo>
                  <a:cubicBezTo>
                    <a:pt x="593367" y="918667"/>
                    <a:pt x="589914" y="924522"/>
                    <a:pt x="585728" y="929835"/>
                  </a:cubicBezTo>
                  <a:lnTo>
                    <a:pt x="550840" y="974619"/>
                  </a:lnTo>
                  <a:cubicBezTo>
                    <a:pt x="546749" y="979863"/>
                    <a:pt x="544528" y="986330"/>
                    <a:pt x="544531" y="992988"/>
                  </a:cubicBezTo>
                  <a:lnTo>
                    <a:pt x="544531" y="1018003"/>
                  </a:lnTo>
                  <a:cubicBezTo>
                    <a:pt x="544531" y="1034493"/>
                    <a:pt x="557860" y="1047860"/>
                    <a:pt x="574302" y="1047860"/>
                  </a:cubicBezTo>
                  <a:cubicBezTo>
                    <a:pt x="590745" y="1047860"/>
                    <a:pt x="604074" y="1034493"/>
                    <a:pt x="604074" y="1018003"/>
                  </a:cubicBezTo>
                  <a:lnTo>
                    <a:pt x="604074" y="1003279"/>
                  </a:lnTo>
                  <a:lnTo>
                    <a:pt x="632624" y="966629"/>
                  </a:lnTo>
                  <a:cubicBezTo>
                    <a:pt x="640135" y="957063"/>
                    <a:pt x="646316" y="946519"/>
                    <a:pt x="650999" y="935286"/>
                  </a:cubicBezTo>
                  <a:cubicBezTo>
                    <a:pt x="687570" y="850817"/>
                    <a:pt x="706887" y="759854"/>
                    <a:pt x="707808" y="667771"/>
                  </a:cubicBezTo>
                  <a:lnTo>
                    <a:pt x="707808" y="492657"/>
                  </a:lnTo>
                  <a:cubicBezTo>
                    <a:pt x="707053" y="440974"/>
                    <a:pt x="664739" y="399649"/>
                    <a:pt x="613202" y="400259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8" name="Graphic 57">
            <a:extLst>
              <a:ext uri="{FF2B5EF4-FFF2-40B4-BE49-F238E27FC236}">
                <a16:creationId xmlns:a16="http://schemas.microsoft.com/office/drawing/2014/main" id="{531F5865-3EBE-DA40-9323-61D96E11B3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453" y="6401669"/>
            <a:ext cx="279030" cy="27903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54F7A910-199C-8C46-8554-E0BCBB5528F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3749" y="6380337"/>
            <a:ext cx="321661" cy="39671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EF74E4F0-FA2B-2D44-A86E-FEB1A9C57609}"/>
              </a:ext>
            </a:extLst>
          </p:cNvPr>
          <p:cNvGrpSpPr/>
          <p:nvPr/>
        </p:nvGrpSpPr>
        <p:grpSpPr>
          <a:xfrm>
            <a:off x="1624650" y="6408689"/>
            <a:ext cx="373738" cy="219650"/>
            <a:chOff x="1576773" y="6024452"/>
            <a:chExt cx="965813" cy="567621"/>
          </a:xfrm>
        </p:grpSpPr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7184311-CDEE-A74E-9BE5-7F933860A9CC}"/>
                </a:ext>
              </a:extLst>
            </p:cNvPr>
            <p:cNvSpPr/>
            <p:nvPr/>
          </p:nvSpPr>
          <p:spPr>
            <a:xfrm>
              <a:off x="1631703" y="6340560"/>
              <a:ext cx="71850" cy="166310"/>
            </a:xfrm>
            <a:custGeom>
              <a:avLst/>
              <a:gdLst>
                <a:gd name="connsiteX0" fmla="*/ 60303 w 57150"/>
                <a:gd name="connsiteY0" fmla="*/ 139389 h 132283"/>
                <a:gd name="connsiteX1" fmla="*/ 0 w 57150"/>
                <a:gd name="connsiteY1" fmla="*/ 0 h 13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132283">
                  <a:moveTo>
                    <a:pt x="60303" y="139389"/>
                  </a:moveTo>
                  <a:lnTo>
                    <a:pt x="0" y="0"/>
                  </a:lnTo>
                </a:path>
              </a:pathLst>
            </a:custGeom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A718841A-D929-894A-961E-B4FEFA2F4555}"/>
                </a:ext>
              </a:extLst>
            </p:cNvPr>
            <p:cNvSpPr/>
            <p:nvPr/>
          </p:nvSpPr>
          <p:spPr>
            <a:xfrm>
              <a:off x="1576773" y="6244782"/>
              <a:ext cx="718504" cy="332619"/>
            </a:xfrm>
            <a:custGeom>
              <a:avLst/>
              <a:gdLst>
                <a:gd name="connsiteX0" fmla="*/ 334575 w 571500"/>
                <a:gd name="connsiteY0" fmla="*/ 271677 h 264566"/>
                <a:gd name="connsiteX1" fmla="*/ 56960 w 571500"/>
                <a:gd name="connsiteY1" fmla="*/ 243331 h 264566"/>
                <a:gd name="connsiteX2" fmla="*/ 0 w 571500"/>
                <a:gd name="connsiteY2" fmla="*/ 103451 h 264566"/>
                <a:gd name="connsiteX3" fmla="*/ 193043 w 571500"/>
                <a:gd name="connsiteY3" fmla="*/ 998 h 264566"/>
                <a:gd name="connsiteX4" fmla="*/ 386677 w 571500"/>
                <a:gd name="connsiteY4" fmla="*/ 62840 h 264566"/>
                <a:gd name="connsiteX5" fmla="*/ 562775 w 571500"/>
                <a:gd name="connsiteY5" fmla="*/ 114979 h 264566"/>
                <a:gd name="connsiteX6" fmla="*/ 420443 w 571500"/>
                <a:gd name="connsiteY6" fmla="*/ 183180 h 264566"/>
                <a:gd name="connsiteX7" fmla="*/ 330860 w 571500"/>
                <a:gd name="connsiteY7" fmla="*/ 152991 h 26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0" h="264566">
                  <a:moveTo>
                    <a:pt x="334575" y="271677"/>
                  </a:moveTo>
                  <a:cubicBezTo>
                    <a:pt x="261747" y="257618"/>
                    <a:pt x="143323" y="161448"/>
                    <a:pt x="56960" y="243331"/>
                  </a:cubicBezTo>
                  <a:lnTo>
                    <a:pt x="0" y="103451"/>
                  </a:lnTo>
                  <a:cubicBezTo>
                    <a:pt x="0" y="103451"/>
                    <a:pt x="148028" y="7857"/>
                    <a:pt x="193043" y="998"/>
                  </a:cubicBezTo>
                  <a:cubicBezTo>
                    <a:pt x="238039" y="-5891"/>
                    <a:pt x="317116" y="23769"/>
                    <a:pt x="386677" y="62840"/>
                  </a:cubicBezTo>
                  <a:cubicBezTo>
                    <a:pt x="456257" y="101901"/>
                    <a:pt x="515693" y="75284"/>
                    <a:pt x="562775" y="114979"/>
                  </a:cubicBezTo>
                  <a:cubicBezTo>
                    <a:pt x="609867" y="154673"/>
                    <a:pt x="452638" y="189794"/>
                    <a:pt x="420443" y="183180"/>
                  </a:cubicBezTo>
                  <a:cubicBezTo>
                    <a:pt x="388239" y="176547"/>
                    <a:pt x="360683" y="150270"/>
                    <a:pt x="330860" y="152991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977218AE-495B-794D-B3A9-D5C85C294B40}"/>
                </a:ext>
              </a:extLst>
            </p:cNvPr>
            <p:cNvSpPr/>
            <p:nvPr/>
          </p:nvSpPr>
          <p:spPr>
            <a:xfrm>
              <a:off x="2039633" y="6271332"/>
              <a:ext cx="502953" cy="320741"/>
            </a:xfrm>
            <a:custGeom>
              <a:avLst/>
              <a:gdLst>
                <a:gd name="connsiteX0" fmla="*/ 207978 w 400050"/>
                <a:gd name="connsiteY0" fmla="*/ 108573 h 255117"/>
                <a:gd name="connsiteX1" fmla="*/ 386686 w 400050"/>
                <a:gd name="connsiteY1" fmla="*/ 8227 h 255117"/>
                <a:gd name="connsiteX2" fmla="*/ 404774 w 400050"/>
                <a:gd name="connsiteY2" fmla="*/ 55187 h 255117"/>
                <a:gd name="connsiteX3" fmla="*/ 255241 w 400050"/>
                <a:gd name="connsiteY3" fmla="*/ 171596 h 255117"/>
                <a:gd name="connsiteX4" fmla="*/ 0 w 400050"/>
                <a:gd name="connsiteY4" fmla="*/ 255237 h 25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255117">
                  <a:moveTo>
                    <a:pt x="207978" y="108573"/>
                  </a:moveTo>
                  <a:cubicBezTo>
                    <a:pt x="207978" y="108573"/>
                    <a:pt x="360559" y="-35380"/>
                    <a:pt x="386686" y="8227"/>
                  </a:cubicBezTo>
                  <a:cubicBezTo>
                    <a:pt x="386686" y="8227"/>
                    <a:pt x="394125" y="13839"/>
                    <a:pt x="404774" y="55187"/>
                  </a:cubicBezTo>
                  <a:cubicBezTo>
                    <a:pt x="404774" y="55187"/>
                    <a:pt x="298133" y="126119"/>
                    <a:pt x="255241" y="171596"/>
                  </a:cubicBezTo>
                  <a:cubicBezTo>
                    <a:pt x="164401" y="267899"/>
                    <a:pt x="43739" y="261445"/>
                    <a:pt x="0" y="255237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8A599844-B69F-5E4D-8D48-2D1C1BBA0B73}"/>
                </a:ext>
              </a:extLst>
            </p:cNvPr>
            <p:cNvSpPr/>
            <p:nvPr/>
          </p:nvSpPr>
          <p:spPr>
            <a:xfrm>
              <a:off x="1880065" y="6434302"/>
              <a:ext cx="47900" cy="11880"/>
            </a:xfrm>
            <a:custGeom>
              <a:avLst/>
              <a:gdLst>
                <a:gd name="connsiteX0" fmla="*/ 0 w 38100"/>
                <a:gd name="connsiteY0" fmla="*/ 593 h 0"/>
                <a:gd name="connsiteX1" fmla="*/ 42767 w 38100"/>
                <a:gd name="connsiteY1" fmla="*/ 81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>
                  <a:moveTo>
                    <a:pt x="0" y="593"/>
                  </a:moveTo>
                  <a:cubicBezTo>
                    <a:pt x="24698" y="-862"/>
                    <a:pt x="42767" y="819"/>
                    <a:pt x="42767" y="819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0D77B7D-88CC-9E4C-A3BA-8F0D6DA55F2B}"/>
                </a:ext>
              </a:extLst>
            </p:cNvPr>
            <p:cNvSpPr/>
            <p:nvPr/>
          </p:nvSpPr>
          <p:spPr>
            <a:xfrm>
              <a:off x="2211379" y="6024452"/>
              <a:ext cx="215551" cy="213826"/>
            </a:xfrm>
            <a:custGeom>
              <a:avLst/>
              <a:gdLst>
                <a:gd name="connsiteX0" fmla="*/ 177965 w 171450"/>
                <a:gd name="connsiteY0" fmla="*/ 0 h 170078"/>
                <a:gd name="connsiteX1" fmla="*/ 0 w 171450"/>
                <a:gd name="connsiteY1" fmla="*/ 174378 h 170078"/>
                <a:gd name="connsiteX2" fmla="*/ 177965 w 171450"/>
                <a:gd name="connsiteY2" fmla="*/ 0 h 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170078">
                  <a:moveTo>
                    <a:pt x="177965" y="0"/>
                  </a:moveTo>
                  <a:cubicBezTo>
                    <a:pt x="16383" y="13002"/>
                    <a:pt x="0" y="174378"/>
                    <a:pt x="0" y="174378"/>
                  </a:cubicBezTo>
                  <a:cubicBezTo>
                    <a:pt x="180146" y="204699"/>
                    <a:pt x="177965" y="0"/>
                    <a:pt x="177965" y="0"/>
                  </a:cubicBezTo>
                  <a:close/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913420B7-9458-A74B-ADDA-EFACB751488E}"/>
                </a:ext>
              </a:extLst>
            </p:cNvPr>
            <p:cNvSpPr/>
            <p:nvPr/>
          </p:nvSpPr>
          <p:spPr>
            <a:xfrm>
              <a:off x="1992488" y="6083647"/>
              <a:ext cx="155676" cy="154430"/>
            </a:xfrm>
            <a:custGeom>
              <a:avLst/>
              <a:gdLst>
                <a:gd name="connsiteX0" fmla="*/ 0 w 123825"/>
                <a:gd name="connsiteY0" fmla="*/ 0 h 122834"/>
                <a:gd name="connsiteX1" fmla="*/ 132998 w 123825"/>
                <a:gd name="connsiteY1" fmla="*/ 128107 h 122834"/>
                <a:gd name="connsiteX2" fmla="*/ 0 w 123825"/>
                <a:gd name="connsiteY2" fmla="*/ 0 h 12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22834">
                  <a:moveTo>
                    <a:pt x="0" y="0"/>
                  </a:moveTo>
                  <a:cubicBezTo>
                    <a:pt x="118710" y="9553"/>
                    <a:pt x="132998" y="128107"/>
                    <a:pt x="132998" y="128107"/>
                  </a:cubicBezTo>
                  <a:cubicBezTo>
                    <a:pt x="638" y="150387"/>
                    <a:pt x="0" y="0"/>
                    <a:pt x="0" y="0"/>
                  </a:cubicBezTo>
                  <a:close/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aphic 69">
            <a:extLst>
              <a:ext uri="{FF2B5EF4-FFF2-40B4-BE49-F238E27FC236}">
                <a16:creationId xmlns:a16="http://schemas.microsoft.com/office/drawing/2014/main" id="{F0ED7DAB-31AD-DE43-8532-6891C2911FD2}"/>
              </a:ext>
            </a:extLst>
          </p:cNvPr>
          <p:cNvGrpSpPr/>
          <p:nvPr/>
        </p:nvGrpSpPr>
        <p:grpSpPr>
          <a:xfrm>
            <a:off x="2072957" y="6360027"/>
            <a:ext cx="307664" cy="384580"/>
            <a:chOff x="4201292" y="3492920"/>
            <a:chExt cx="1161008" cy="1451260"/>
          </a:xfrm>
          <a:solidFill>
            <a:schemeClr val="bg1"/>
          </a:solidFill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C388B84A-8C7D-5D4A-83FC-4253DD8F2BB4}"/>
                </a:ext>
              </a:extLst>
            </p:cNvPr>
            <p:cNvSpPr/>
            <p:nvPr/>
          </p:nvSpPr>
          <p:spPr>
            <a:xfrm>
              <a:off x="4285008" y="3492601"/>
              <a:ext cx="979601" cy="1161008"/>
            </a:xfrm>
            <a:custGeom>
              <a:avLst/>
              <a:gdLst>
                <a:gd name="connsiteX0" fmla="*/ 990434 w 979600"/>
                <a:gd name="connsiteY0" fmla="*/ 691105 h 1161008"/>
                <a:gd name="connsiteX1" fmla="*/ 851917 w 979600"/>
                <a:gd name="connsiteY1" fmla="*/ 302406 h 1161008"/>
                <a:gd name="connsiteX2" fmla="*/ 851864 w 979600"/>
                <a:gd name="connsiteY2" fmla="*/ 302450 h 1161008"/>
                <a:gd name="connsiteX3" fmla="*/ 436450 w 979600"/>
                <a:gd name="connsiteY3" fmla="*/ 0 h 1161008"/>
                <a:gd name="connsiteX4" fmla="*/ 0 w 979600"/>
                <a:gd name="connsiteY4" fmla="*/ 436450 h 1161008"/>
                <a:gd name="connsiteX5" fmla="*/ 218761 w 979600"/>
                <a:gd name="connsiteY5" fmla="*/ 814810 h 1161008"/>
                <a:gd name="connsiteX6" fmla="*/ 218761 w 979600"/>
                <a:gd name="connsiteY6" fmla="*/ 1161645 h 1161008"/>
                <a:gd name="connsiteX7" fmla="*/ 654139 w 979600"/>
                <a:gd name="connsiteY7" fmla="*/ 1161645 h 1161008"/>
                <a:gd name="connsiteX8" fmla="*/ 654139 w 979600"/>
                <a:gd name="connsiteY8" fmla="*/ 1058292 h 1161008"/>
                <a:gd name="connsiteX9" fmla="*/ 681864 w 979600"/>
                <a:gd name="connsiteY9" fmla="*/ 1060559 h 1161008"/>
                <a:gd name="connsiteX10" fmla="*/ 733487 w 979600"/>
                <a:gd name="connsiteY10" fmla="*/ 1060559 h 1161008"/>
                <a:gd name="connsiteX11" fmla="*/ 896754 w 979600"/>
                <a:gd name="connsiteY11" fmla="*/ 897292 h 1161008"/>
                <a:gd name="connsiteX12" fmla="*/ 896754 w 979600"/>
                <a:gd name="connsiteY12" fmla="*/ 763787 h 1161008"/>
                <a:gd name="connsiteX13" fmla="*/ 939165 w 979600"/>
                <a:gd name="connsiteY13" fmla="*/ 763787 h 1161008"/>
                <a:gd name="connsiteX14" fmla="*/ 983631 w 979600"/>
                <a:gd name="connsiteY14" fmla="*/ 740739 h 1161008"/>
                <a:gd name="connsiteX15" fmla="*/ 990434 w 979600"/>
                <a:gd name="connsiteY15" fmla="*/ 691105 h 1161008"/>
                <a:gd name="connsiteX16" fmla="*/ 953975 w 979600"/>
                <a:gd name="connsiteY16" fmla="*/ 719840 h 1161008"/>
                <a:gd name="connsiteX17" fmla="*/ 939165 w 979600"/>
                <a:gd name="connsiteY17" fmla="*/ 727511 h 1161008"/>
                <a:gd name="connsiteX18" fmla="*/ 860472 w 979600"/>
                <a:gd name="connsiteY18" fmla="*/ 727511 h 1161008"/>
                <a:gd name="connsiteX19" fmla="*/ 860472 w 979600"/>
                <a:gd name="connsiteY19" fmla="*/ 897298 h 1161008"/>
                <a:gd name="connsiteX20" fmla="*/ 733487 w 979600"/>
                <a:gd name="connsiteY20" fmla="*/ 1024283 h 1161008"/>
                <a:gd name="connsiteX21" fmla="*/ 681864 w 979600"/>
                <a:gd name="connsiteY21" fmla="*/ 1024283 h 1161008"/>
                <a:gd name="connsiteX22" fmla="*/ 641455 w 979600"/>
                <a:gd name="connsiteY22" fmla="*/ 1018064 h 1161008"/>
                <a:gd name="connsiteX23" fmla="*/ 617858 w 979600"/>
                <a:gd name="connsiteY23" fmla="*/ 1010607 h 1161008"/>
                <a:gd name="connsiteX24" fmla="*/ 617858 w 979600"/>
                <a:gd name="connsiteY24" fmla="*/ 1125369 h 1161008"/>
                <a:gd name="connsiteX25" fmla="*/ 255043 w 979600"/>
                <a:gd name="connsiteY25" fmla="*/ 1125369 h 1161008"/>
                <a:gd name="connsiteX26" fmla="*/ 255043 w 979600"/>
                <a:gd name="connsiteY26" fmla="*/ 793393 h 1161008"/>
                <a:gd name="connsiteX27" fmla="*/ 245564 w 979600"/>
                <a:gd name="connsiteY27" fmla="*/ 788237 h 1161008"/>
                <a:gd name="connsiteX28" fmla="*/ 36282 w 979600"/>
                <a:gd name="connsiteY28" fmla="*/ 436450 h 1161008"/>
                <a:gd name="connsiteX29" fmla="*/ 436450 w 979600"/>
                <a:gd name="connsiteY29" fmla="*/ 36282 h 1161008"/>
                <a:gd name="connsiteX30" fmla="*/ 817707 w 979600"/>
                <a:gd name="connsiteY30" fmla="*/ 314726 h 1161008"/>
                <a:gd name="connsiteX31" fmla="*/ 824298 w 979600"/>
                <a:gd name="connsiteY31" fmla="*/ 333008 h 1161008"/>
                <a:gd name="connsiteX32" fmla="*/ 956243 w 979600"/>
                <a:gd name="connsiteY32" fmla="*/ 703273 h 1161008"/>
                <a:gd name="connsiteX33" fmla="*/ 953975 w 979600"/>
                <a:gd name="connsiteY33" fmla="*/ 719840 h 116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79600" h="1161008">
                  <a:moveTo>
                    <a:pt x="990434" y="691105"/>
                  </a:moveTo>
                  <a:cubicBezTo>
                    <a:pt x="990434" y="691105"/>
                    <a:pt x="852496" y="304023"/>
                    <a:pt x="851917" y="302406"/>
                  </a:cubicBezTo>
                  <a:cubicBezTo>
                    <a:pt x="851917" y="302406"/>
                    <a:pt x="919005" y="489013"/>
                    <a:pt x="851864" y="302450"/>
                  </a:cubicBezTo>
                  <a:cubicBezTo>
                    <a:pt x="784724" y="115887"/>
                    <a:pt x="625546" y="0"/>
                    <a:pt x="436450" y="0"/>
                  </a:cubicBezTo>
                  <a:cubicBezTo>
                    <a:pt x="195793" y="0"/>
                    <a:pt x="0" y="195793"/>
                    <a:pt x="0" y="436450"/>
                  </a:cubicBezTo>
                  <a:cubicBezTo>
                    <a:pt x="0" y="592923"/>
                    <a:pt x="83547" y="736897"/>
                    <a:pt x="218761" y="814810"/>
                  </a:cubicBezTo>
                  <a:lnTo>
                    <a:pt x="218761" y="1161645"/>
                  </a:lnTo>
                  <a:lnTo>
                    <a:pt x="654139" y="1161645"/>
                  </a:lnTo>
                  <a:lnTo>
                    <a:pt x="654139" y="1058292"/>
                  </a:lnTo>
                  <a:cubicBezTo>
                    <a:pt x="663280" y="1059797"/>
                    <a:pt x="672545" y="1060559"/>
                    <a:pt x="681864" y="1060559"/>
                  </a:cubicBezTo>
                  <a:lnTo>
                    <a:pt x="733487" y="1060559"/>
                  </a:lnTo>
                  <a:cubicBezTo>
                    <a:pt x="823518" y="1060559"/>
                    <a:pt x="896754" y="987323"/>
                    <a:pt x="896754" y="897292"/>
                  </a:cubicBezTo>
                  <a:lnTo>
                    <a:pt x="896754" y="763787"/>
                  </a:lnTo>
                  <a:lnTo>
                    <a:pt x="939165" y="763787"/>
                  </a:lnTo>
                  <a:cubicBezTo>
                    <a:pt x="956827" y="763787"/>
                    <a:pt x="973444" y="755178"/>
                    <a:pt x="983631" y="740739"/>
                  </a:cubicBezTo>
                  <a:cubicBezTo>
                    <a:pt x="993819" y="726301"/>
                    <a:pt x="996350" y="707740"/>
                    <a:pt x="990434" y="691105"/>
                  </a:cubicBezTo>
                  <a:close/>
                  <a:moveTo>
                    <a:pt x="953975" y="719840"/>
                  </a:moveTo>
                  <a:cubicBezTo>
                    <a:pt x="950537" y="724712"/>
                    <a:pt x="945135" y="727511"/>
                    <a:pt x="939165" y="727511"/>
                  </a:cubicBezTo>
                  <a:lnTo>
                    <a:pt x="860472" y="727511"/>
                  </a:lnTo>
                  <a:lnTo>
                    <a:pt x="860472" y="897298"/>
                  </a:lnTo>
                  <a:cubicBezTo>
                    <a:pt x="860472" y="967310"/>
                    <a:pt x="803499" y="1024283"/>
                    <a:pt x="733487" y="1024283"/>
                  </a:cubicBezTo>
                  <a:lnTo>
                    <a:pt x="681864" y="1024283"/>
                  </a:lnTo>
                  <a:cubicBezTo>
                    <a:pt x="668135" y="1024283"/>
                    <a:pt x="654546" y="1022193"/>
                    <a:pt x="641455" y="1018064"/>
                  </a:cubicBezTo>
                  <a:lnTo>
                    <a:pt x="617858" y="1010607"/>
                  </a:lnTo>
                  <a:lnTo>
                    <a:pt x="617858" y="1125369"/>
                  </a:lnTo>
                  <a:lnTo>
                    <a:pt x="255043" y="1125369"/>
                  </a:lnTo>
                  <a:lnTo>
                    <a:pt x="255043" y="793393"/>
                  </a:lnTo>
                  <a:lnTo>
                    <a:pt x="245564" y="788237"/>
                  </a:lnTo>
                  <a:cubicBezTo>
                    <a:pt x="116471" y="718049"/>
                    <a:pt x="36282" y="583252"/>
                    <a:pt x="36282" y="436450"/>
                  </a:cubicBezTo>
                  <a:cubicBezTo>
                    <a:pt x="36282" y="215793"/>
                    <a:pt x="215793" y="36282"/>
                    <a:pt x="436450" y="36282"/>
                  </a:cubicBezTo>
                  <a:cubicBezTo>
                    <a:pt x="612454" y="36282"/>
                    <a:pt x="754976" y="140379"/>
                    <a:pt x="817707" y="314726"/>
                  </a:cubicBezTo>
                  <a:cubicBezTo>
                    <a:pt x="820064" y="321264"/>
                    <a:pt x="822260" y="327339"/>
                    <a:pt x="824298" y="333008"/>
                  </a:cubicBezTo>
                  <a:lnTo>
                    <a:pt x="956243" y="703273"/>
                  </a:lnTo>
                  <a:cubicBezTo>
                    <a:pt x="958262" y="708908"/>
                    <a:pt x="957429" y="714951"/>
                    <a:pt x="953975" y="719840"/>
                  </a:cubicBezTo>
                  <a:close/>
                </a:path>
              </a:pathLst>
            </a:custGeom>
            <a:grpFill/>
            <a:ln w="180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CA39AC4-3D55-FE41-9BFD-67F34D22CE54}"/>
                </a:ext>
              </a:extLst>
            </p:cNvPr>
            <p:cNvSpPr/>
            <p:nvPr/>
          </p:nvSpPr>
          <p:spPr>
            <a:xfrm>
              <a:off x="4565752" y="3818790"/>
              <a:ext cx="380956" cy="362815"/>
            </a:xfrm>
            <a:custGeom>
              <a:avLst/>
              <a:gdLst>
                <a:gd name="connsiteX0" fmla="*/ 286959 w 380955"/>
                <a:gd name="connsiteY0" fmla="*/ 36282 h 362815"/>
                <a:gd name="connsiteX1" fmla="*/ 359524 w 380955"/>
                <a:gd name="connsiteY1" fmla="*/ 108846 h 362815"/>
                <a:gd name="connsiteX2" fmla="*/ 201569 w 380955"/>
                <a:gd name="connsiteY2" fmla="*/ 309260 h 362815"/>
                <a:gd name="connsiteX3" fmla="*/ 200738 w 380955"/>
                <a:gd name="connsiteY3" fmla="*/ 309995 h 362815"/>
                <a:gd name="connsiteX4" fmla="*/ 199953 w 380955"/>
                <a:gd name="connsiteY4" fmla="*/ 310780 h 362815"/>
                <a:gd name="connsiteX5" fmla="*/ 197903 w 380955"/>
                <a:gd name="connsiteY5" fmla="*/ 312834 h 362815"/>
                <a:gd name="connsiteX6" fmla="*/ 195851 w 380955"/>
                <a:gd name="connsiteY6" fmla="*/ 310782 h 362815"/>
                <a:gd name="connsiteX7" fmla="*/ 195066 w 380955"/>
                <a:gd name="connsiteY7" fmla="*/ 309996 h 362815"/>
                <a:gd name="connsiteX8" fmla="*/ 194235 w 380955"/>
                <a:gd name="connsiteY8" fmla="*/ 309262 h 362815"/>
                <a:gd name="connsiteX9" fmla="*/ 36280 w 380955"/>
                <a:gd name="connsiteY9" fmla="*/ 108848 h 362815"/>
                <a:gd name="connsiteX10" fmla="*/ 108845 w 380955"/>
                <a:gd name="connsiteY10" fmla="*/ 36283 h 362815"/>
                <a:gd name="connsiteX11" fmla="*/ 170204 w 380955"/>
                <a:gd name="connsiteY11" fmla="*/ 64998 h 362815"/>
                <a:gd name="connsiteX12" fmla="*/ 197903 w 380955"/>
                <a:gd name="connsiteY12" fmla="*/ 97728 h 362815"/>
                <a:gd name="connsiteX13" fmla="*/ 225600 w 380955"/>
                <a:gd name="connsiteY13" fmla="*/ 64997 h 362815"/>
                <a:gd name="connsiteX14" fmla="*/ 286959 w 380955"/>
                <a:gd name="connsiteY14" fmla="*/ 36282 h 362815"/>
                <a:gd name="connsiteX15" fmla="*/ 286959 w 380955"/>
                <a:gd name="connsiteY15" fmla="*/ 0 h 362815"/>
                <a:gd name="connsiteX16" fmla="*/ 197903 w 380955"/>
                <a:gd name="connsiteY16" fmla="*/ 41560 h 362815"/>
                <a:gd name="connsiteX17" fmla="*/ 108846 w 380955"/>
                <a:gd name="connsiteY17" fmla="*/ 0 h 362815"/>
                <a:gd name="connsiteX18" fmla="*/ 0 w 380955"/>
                <a:gd name="connsiteY18" fmla="*/ 108846 h 362815"/>
                <a:gd name="connsiteX19" fmla="*/ 170197 w 380955"/>
                <a:gd name="connsiteY19" fmla="*/ 336435 h 362815"/>
                <a:gd name="connsiteX20" fmla="*/ 197903 w 380955"/>
                <a:gd name="connsiteY20" fmla="*/ 364143 h 362815"/>
                <a:gd name="connsiteX21" fmla="*/ 225609 w 380955"/>
                <a:gd name="connsiteY21" fmla="*/ 336437 h 362815"/>
                <a:gd name="connsiteX22" fmla="*/ 395806 w 380955"/>
                <a:gd name="connsiteY22" fmla="*/ 108848 h 362815"/>
                <a:gd name="connsiteX23" fmla="*/ 286959 w 380955"/>
                <a:gd name="connsiteY23" fmla="*/ 0 h 362815"/>
                <a:gd name="connsiteX24" fmla="*/ 286959 w 380955"/>
                <a:gd name="connsiteY24" fmla="*/ 0 h 36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0955" h="362815">
                  <a:moveTo>
                    <a:pt x="286959" y="36282"/>
                  </a:moveTo>
                  <a:cubicBezTo>
                    <a:pt x="328328" y="36282"/>
                    <a:pt x="359524" y="67478"/>
                    <a:pt x="359524" y="108846"/>
                  </a:cubicBezTo>
                  <a:cubicBezTo>
                    <a:pt x="359524" y="166714"/>
                    <a:pt x="302450" y="220022"/>
                    <a:pt x="201569" y="309260"/>
                  </a:cubicBezTo>
                  <a:lnTo>
                    <a:pt x="200738" y="309995"/>
                  </a:lnTo>
                  <a:lnTo>
                    <a:pt x="199953" y="310780"/>
                  </a:lnTo>
                  <a:lnTo>
                    <a:pt x="197903" y="312834"/>
                  </a:lnTo>
                  <a:lnTo>
                    <a:pt x="195851" y="310782"/>
                  </a:lnTo>
                  <a:lnTo>
                    <a:pt x="195066" y="309996"/>
                  </a:lnTo>
                  <a:lnTo>
                    <a:pt x="194235" y="309262"/>
                  </a:lnTo>
                  <a:cubicBezTo>
                    <a:pt x="93356" y="220022"/>
                    <a:pt x="36280" y="166714"/>
                    <a:pt x="36280" y="108848"/>
                  </a:cubicBezTo>
                  <a:cubicBezTo>
                    <a:pt x="36280" y="67480"/>
                    <a:pt x="67476" y="36283"/>
                    <a:pt x="108845" y="36283"/>
                  </a:cubicBezTo>
                  <a:cubicBezTo>
                    <a:pt x="131705" y="36283"/>
                    <a:pt x="155218" y="47286"/>
                    <a:pt x="170204" y="64998"/>
                  </a:cubicBezTo>
                  <a:lnTo>
                    <a:pt x="197903" y="97728"/>
                  </a:lnTo>
                  <a:lnTo>
                    <a:pt x="225600" y="64997"/>
                  </a:lnTo>
                  <a:cubicBezTo>
                    <a:pt x="240586" y="47284"/>
                    <a:pt x="264098" y="36282"/>
                    <a:pt x="286959" y="36282"/>
                  </a:cubicBezTo>
                  <a:moveTo>
                    <a:pt x="286959" y="0"/>
                  </a:moveTo>
                  <a:cubicBezTo>
                    <a:pt x="253316" y="0"/>
                    <a:pt x="219672" y="15831"/>
                    <a:pt x="197903" y="41560"/>
                  </a:cubicBezTo>
                  <a:cubicBezTo>
                    <a:pt x="176134" y="15833"/>
                    <a:pt x="142490" y="0"/>
                    <a:pt x="108846" y="0"/>
                  </a:cubicBezTo>
                  <a:cubicBezTo>
                    <a:pt x="47496" y="0"/>
                    <a:pt x="0" y="47496"/>
                    <a:pt x="0" y="108846"/>
                  </a:cubicBezTo>
                  <a:cubicBezTo>
                    <a:pt x="0" y="184049"/>
                    <a:pt x="67288" y="245399"/>
                    <a:pt x="170197" y="336435"/>
                  </a:cubicBezTo>
                  <a:lnTo>
                    <a:pt x="197903" y="364143"/>
                  </a:lnTo>
                  <a:lnTo>
                    <a:pt x="225609" y="336437"/>
                  </a:lnTo>
                  <a:cubicBezTo>
                    <a:pt x="328518" y="245401"/>
                    <a:pt x="395806" y="184051"/>
                    <a:pt x="395806" y="108848"/>
                  </a:cubicBezTo>
                  <a:cubicBezTo>
                    <a:pt x="395806" y="47498"/>
                    <a:pt x="348310" y="0"/>
                    <a:pt x="286959" y="0"/>
                  </a:cubicBezTo>
                  <a:lnTo>
                    <a:pt x="286959" y="0"/>
                  </a:lnTo>
                  <a:close/>
                </a:path>
              </a:pathLst>
            </a:custGeom>
            <a:grpFill/>
            <a:ln w="180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AC11DB6F-0C1F-F04B-B1E8-46C29C0F1CD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405" y="6401669"/>
            <a:ext cx="262739" cy="262739"/>
          </a:xfrm>
          <a:prstGeom prst="rect">
            <a:avLst/>
          </a:prstGeom>
        </p:spPr>
      </p:pic>
      <p:sp>
        <p:nvSpPr>
          <p:cNvPr id="73" name="Graphic 79">
            <a:extLst>
              <a:ext uri="{FF2B5EF4-FFF2-40B4-BE49-F238E27FC236}">
                <a16:creationId xmlns:a16="http://schemas.microsoft.com/office/drawing/2014/main" id="{FE2A07E0-74F7-F744-B762-7777D132A6B9}"/>
              </a:ext>
            </a:extLst>
          </p:cNvPr>
          <p:cNvSpPr/>
          <p:nvPr/>
        </p:nvSpPr>
        <p:spPr>
          <a:xfrm>
            <a:off x="2981311" y="6415426"/>
            <a:ext cx="244468" cy="254199"/>
          </a:xfrm>
          <a:custGeom>
            <a:avLst/>
            <a:gdLst>
              <a:gd name="connsiteX0" fmla="*/ 794385 w 790575"/>
              <a:gd name="connsiteY0" fmla="*/ 428976 h 822045"/>
              <a:gd name="connsiteX1" fmla="*/ 394335 w 790575"/>
              <a:gd name="connsiteY1" fmla="*/ 825825 h 822045"/>
              <a:gd name="connsiteX2" fmla="*/ 381000 w 790575"/>
              <a:gd name="connsiteY2" fmla="*/ 831494 h 822045"/>
              <a:gd name="connsiteX3" fmla="*/ 367665 w 790575"/>
              <a:gd name="connsiteY3" fmla="*/ 825825 h 822045"/>
              <a:gd name="connsiteX4" fmla="*/ 367665 w 790575"/>
              <a:gd name="connsiteY4" fmla="*/ 799368 h 822045"/>
              <a:gd name="connsiteX5" fmla="*/ 754380 w 790575"/>
              <a:gd name="connsiteY5" fmla="*/ 415747 h 822045"/>
              <a:gd name="connsiteX6" fmla="*/ 367665 w 790575"/>
              <a:gd name="connsiteY6" fmla="*/ 32126 h 822045"/>
              <a:gd name="connsiteX7" fmla="*/ 367665 w 790575"/>
              <a:gd name="connsiteY7" fmla="*/ 5669 h 822045"/>
              <a:gd name="connsiteX8" fmla="*/ 394335 w 790575"/>
              <a:gd name="connsiteY8" fmla="*/ 5669 h 822045"/>
              <a:gd name="connsiteX9" fmla="*/ 794385 w 790575"/>
              <a:gd name="connsiteY9" fmla="*/ 402519 h 822045"/>
              <a:gd name="connsiteX10" fmla="*/ 794385 w 790575"/>
              <a:gd name="connsiteY10" fmla="*/ 428976 h 822045"/>
              <a:gd name="connsiteX11" fmla="*/ 432435 w 790575"/>
              <a:gd name="connsiteY11" fmla="*/ 402519 h 822045"/>
              <a:gd name="connsiteX12" fmla="*/ 32385 w 790575"/>
              <a:gd name="connsiteY12" fmla="*/ 5669 h 822045"/>
              <a:gd name="connsiteX13" fmla="*/ 5715 w 790575"/>
              <a:gd name="connsiteY13" fmla="*/ 5669 h 822045"/>
              <a:gd name="connsiteX14" fmla="*/ 5715 w 790575"/>
              <a:gd name="connsiteY14" fmla="*/ 32126 h 822045"/>
              <a:gd name="connsiteX15" fmla="*/ 392430 w 790575"/>
              <a:gd name="connsiteY15" fmla="*/ 415747 h 822045"/>
              <a:gd name="connsiteX16" fmla="*/ 5715 w 790575"/>
              <a:gd name="connsiteY16" fmla="*/ 799368 h 822045"/>
              <a:gd name="connsiteX17" fmla="*/ 5715 w 790575"/>
              <a:gd name="connsiteY17" fmla="*/ 825825 h 822045"/>
              <a:gd name="connsiteX18" fmla="*/ 19050 w 790575"/>
              <a:gd name="connsiteY18" fmla="*/ 831494 h 822045"/>
              <a:gd name="connsiteX19" fmla="*/ 32385 w 790575"/>
              <a:gd name="connsiteY19" fmla="*/ 825825 h 822045"/>
              <a:gd name="connsiteX20" fmla="*/ 432435 w 790575"/>
              <a:gd name="connsiteY20" fmla="*/ 428976 h 822045"/>
              <a:gd name="connsiteX21" fmla="*/ 432435 w 790575"/>
              <a:gd name="connsiteY21" fmla="*/ 402519 h 82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0575" h="822045">
                <a:moveTo>
                  <a:pt x="794385" y="428976"/>
                </a:moveTo>
                <a:lnTo>
                  <a:pt x="394335" y="825825"/>
                </a:lnTo>
                <a:cubicBezTo>
                  <a:pt x="390525" y="829605"/>
                  <a:pt x="385763" y="831494"/>
                  <a:pt x="381000" y="831494"/>
                </a:cubicBezTo>
                <a:cubicBezTo>
                  <a:pt x="376238" y="831494"/>
                  <a:pt x="371475" y="829605"/>
                  <a:pt x="367665" y="825825"/>
                </a:cubicBezTo>
                <a:cubicBezTo>
                  <a:pt x="360045" y="818266"/>
                  <a:pt x="360045" y="806928"/>
                  <a:pt x="367665" y="799368"/>
                </a:cubicBezTo>
                <a:lnTo>
                  <a:pt x="754380" y="415747"/>
                </a:lnTo>
                <a:lnTo>
                  <a:pt x="367665" y="32126"/>
                </a:lnTo>
                <a:cubicBezTo>
                  <a:pt x="360045" y="24567"/>
                  <a:pt x="360045" y="13228"/>
                  <a:pt x="367665" y="5669"/>
                </a:cubicBezTo>
                <a:cubicBezTo>
                  <a:pt x="375285" y="-1890"/>
                  <a:pt x="386715" y="-1890"/>
                  <a:pt x="394335" y="5669"/>
                </a:cubicBezTo>
                <a:lnTo>
                  <a:pt x="794385" y="402519"/>
                </a:lnTo>
                <a:cubicBezTo>
                  <a:pt x="802005" y="410078"/>
                  <a:pt x="802005" y="421416"/>
                  <a:pt x="794385" y="428976"/>
                </a:cubicBezTo>
                <a:close/>
                <a:moveTo>
                  <a:pt x="432435" y="402519"/>
                </a:moveTo>
                <a:lnTo>
                  <a:pt x="32385" y="5669"/>
                </a:lnTo>
                <a:cubicBezTo>
                  <a:pt x="24765" y="-1890"/>
                  <a:pt x="13335" y="-1890"/>
                  <a:pt x="5715" y="5669"/>
                </a:cubicBezTo>
                <a:cubicBezTo>
                  <a:pt x="-1905" y="13228"/>
                  <a:pt x="-1905" y="24567"/>
                  <a:pt x="5715" y="32126"/>
                </a:cubicBezTo>
                <a:lnTo>
                  <a:pt x="392430" y="415747"/>
                </a:lnTo>
                <a:lnTo>
                  <a:pt x="5715" y="799368"/>
                </a:lnTo>
                <a:cubicBezTo>
                  <a:pt x="-1905" y="806928"/>
                  <a:pt x="-1905" y="818266"/>
                  <a:pt x="5715" y="825825"/>
                </a:cubicBezTo>
                <a:cubicBezTo>
                  <a:pt x="9525" y="829605"/>
                  <a:pt x="14287" y="831494"/>
                  <a:pt x="19050" y="831494"/>
                </a:cubicBezTo>
                <a:cubicBezTo>
                  <a:pt x="23812" y="831494"/>
                  <a:pt x="28575" y="829605"/>
                  <a:pt x="32385" y="825825"/>
                </a:cubicBezTo>
                <a:lnTo>
                  <a:pt x="432435" y="428976"/>
                </a:lnTo>
                <a:cubicBezTo>
                  <a:pt x="440055" y="421416"/>
                  <a:pt x="440055" y="410078"/>
                  <a:pt x="432435" y="40251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7C4D39D-056F-1241-8C01-E6BD97C63693}"/>
              </a:ext>
            </a:extLst>
          </p:cNvPr>
          <p:cNvSpPr/>
          <p:nvPr/>
        </p:nvSpPr>
        <p:spPr>
          <a:xfrm>
            <a:off x="223844" y="6312706"/>
            <a:ext cx="410888" cy="417110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hlinkClick r:id="" action="ppaction://noaction"/>
            <a:extLst>
              <a:ext uri="{FF2B5EF4-FFF2-40B4-BE49-F238E27FC236}">
                <a16:creationId xmlns:a16="http://schemas.microsoft.com/office/drawing/2014/main" id="{33CCA017-C96C-B645-8A39-8A12EF55E803}"/>
              </a:ext>
            </a:extLst>
          </p:cNvPr>
          <p:cNvSpPr/>
          <p:nvPr/>
        </p:nvSpPr>
        <p:spPr>
          <a:xfrm>
            <a:off x="11644439" y="6376126"/>
            <a:ext cx="364904" cy="320757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hlinkClick r:id="" action="ppaction://noaction"/>
            <a:extLst>
              <a:ext uri="{FF2B5EF4-FFF2-40B4-BE49-F238E27FC236}">
                <a16:creationId xmlns:a16="http://schemas.microsoft.com/office/drawing/2014/main" id="{7CA4FFDE-6140-B648-85EE-6838B65ECF75}"/>
              </a:ext>
            </a:extLst>
          </p:cNvPr>
          <p:cNvSpPr/>
          <p:nvPr/>
        </p:nvSpPr>
        <p:spPr>
          <a:xfrm>
            <a:off x="11622340" y="6345074"/>
            <a:ext cx="400255" cy="417110"/>
          </a:xfrm>
          <a:prstGeom prst="rect">
            <a:avLst/>
          </a:prstGeom>
          <a:solidFill>
            <a:schemeClr val="accent5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76C290D1-176C-2A46-8901-1CE45D83645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487" y="341846"/>
            <a:ext cx="2268339" cy="91545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4556" y="365125"/>
            <a:ext cx="9294744" cy="1284771"/>
          </a:xfrm>
        </p:spPr>
        <p:txBody>
          <a:bodyPr/>
          <a:lstStyle/>
          <a:p>
            <a:r>
              <a:rPr lang="en-GB" dirty="0"/>
              <a:t>WHAT DO I Include?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4892D6-C169-4FC0-9FF5-F697013FE2AD}"/>
              </a:ext>
            </a:extLst>
          </p:cNvPr>
          <p:cNvSpPr/>
          <p:nvPr/>
        </p:nvSpPr>
        <p:spPr>
          <a:xfrm>
            <a:off x="2551405" y="2013960"/>
            <a:ext cx="696329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4400" dirty="0"/>
          </a:p>
          <a:p>
            <a:pPr algn="ctr"/>
            <a:endParaRPr lang="en-GB" sz="4400" dirty="0"/>
          </a:p>
          <a:p>
            <a:pPr algn="ctr"/>
            <a:endParaRPr lang="en-GB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D7272-B252-4F2B-8F0A-DFDEA8F39F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5872" y="5998141"/>
            <a:ext cx="2066723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C78D8D-066A-4531-AD71-FB9FD4A91B3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965"/>
          <a:stretch/>
        </p:blipFill>
        <p:spPr>
          <a:xfrm>
            <a:off x="1751282" y="5430275"/>
            <a:ext cx="1859467" cy="1426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6BC6A5-0E77-4952-AF4B-C8F51F1B2AD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7816" t="-301" b="301"/>
          <a:stretch/>
        </p:blipFill>
        <p:spPr>
          <a:xfrm>
            <a:off x="3684" y="5430275"/>
            <a:ext cx="1638355" cy="1431374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9EEE4DD-D211-4DDF-B8F9-AC9B01563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627302"/>
              </p:ext>
            </p:extLst>
          </p:nvPr>
        </p:nvGraphicFramePr>
        <p:xfrm>
          <a:off x="1803762" y="1649896"/>
          <a:ext cx="8483566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241783">
                  <a:extLst>
                    <a:ext uri="{9D8B030D-6E8A-4147-A177-3AD203B41FA5}">
                      <a16:colId xmlns:a16="http://schemas.microsoft.com/office/drawing/2014/main" val="2083417273"/>
                    </a:ext>
                  </a:extLst>
                </a:gridCol>
                <a:gridCol w="4241783">
                  <a:extLst>
                    <a:ext uri="{9D8B030D-6E8A-4147-A177-3AD203B41FA5}">
                      <a16:colId xmlns:a16="http://schemas.microsoft.com/office/drawing/2014/main" val="17256513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ESSENTIAL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NON-ESSENTIAL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477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Personal Details </a:t>
                      </a:r>
                      <a:r>
                        <a:rPr lang="en-GB" dirty="0" err="1"/>
                        <a:t>e.g</a:t>
                      </a:r>
                      <a:r>
                        <a:rPr lang="en-GB" dirty="0"/>
                        <a:t> Your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Age/DOB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107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Contact details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Gender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031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Qualifications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Sexuality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7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Skills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Religion or Faith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02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Achievements (these can be out of school)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Primary School details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654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Work experience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 Photograph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458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Hobbies &amp; Interests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References (can be available upon request)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96443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324925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13">
            <a:extLst>
              <a:ext uri="{FF2B5EF4-FFF2-40B4-BE49-F238E27FC236}">
                <a16:creationId xmlns:a16="http://schemas.microsoft.com/office/drawing/2014/main" id="{5ACF5285-BBEC-0C41-8CF0-D231F8AEC167}"/>
              </a:ext>
            </a:extLst>
          </p:cNvPr>
          <p:cNvSpPr/>
          <p:nvPr/>
        </p:nvSpPr>
        <p:spPr>
          <a:xfrm>
            <a:off x="1035331" y="1061"/>
            <a:ext cx="7307916" cy="6873906"/>
          </a:xfrm>
          <a:custGeom>
            <a:avLst/>
            <a:gdLst/>
            <a:ahLst/>
            <a:cxnLst/>
            <a:rect l="l" t="t" r="r" b="b"/>
            <a:pathLst>
              <a:path w="2245360" h="2112009">
                <a:moveTo>
                  <a:pt x="1662861" y="0"/>
                </a:moveTo>
                <a:lnTo>
                  <a:pt x="96177" y="0"/>
                </a:lnTo>
                <a:lnTo>
                  <a:pt x="71714" y="3162"/>
                </a:lnTo>
                <a:lnTo>
                  <a:pt x="29670" y="26708"/>
                </a:lnTo>
                <a:lnTo>
                  <a:pt x="3548" y="70264"/>
                </a:lnTo>
                <a:lnTo>
                  <a:pt x="0" y="96177"/>
                </a:lnTo>
                <a:lnTo>
                  <a:pt x="654" y="107358"/>
                </a:lnTo>
                <a:lnTo>
                  <a:pt x="2619" y="118438"/>
                </a:lnTo>
                <a:lnTo>
                  <a:pt x="5893" y="129297"/>
                </a:lnTo>
                <a:lnTo>
                  <a:pt x="10477" y="139814"/>
                </a:lnTo>
                <a:lnTo>
                  <a:pt x="461048" y="1024115"/>
                </a:lnTo>
                <a:lnTo>
                  <a:pt x="461746" y="1026147"/>
                </a:lnTo>
                <a:lnTo>
                  <a:pt x="465035" y="1033016"/>
                </a:lnTo>
                <a:lnTo>
                  <a:pt x="467467" y="1040320"/>
                </a:lnTo>
                <a:lnTo>
                  <a:pt x="468976" y="1047996"/>
                </a:lnTo>
                <a:lnTo>
                  <a:pt x="469493" y="1055979"/>
                </a:lnTo>
                <a:lnTo>
                  <a:pt x="469054" y="1063350"/>
                </a:lnTo>
                <a:lnTo>
                  <a:pt x="467772" y="1070446"/>
                </a:lnTo>
                <a:lnTo>
                  <a:pt x="465700" y="1077230"/>
                </a:lnTo>
                <a:lnTo>
                  <a:pt x="462889" y="1083665"/>
                </a:lnTo>
                <a:lnTo>
                  <a:pt x="461505" y="1086916"/>
                </a:lnTo>
                <a:lnTo>
                  <a:pt x="10477" y="1972170"/>
                </a:lnTo>
                <a:lnTo>
                  <a:pt x="0" y="2015807"/>
                </a:lnTo>
                <a:lnTo>
                  <a:pt x="887" y="2028871"/>
                </a:lnTo>
                <a:lnTo>
                  <a:pt x="14173" y="2066074"/>
                </a:lnTo>
                <a:lnTo>
                  <a:pt x="49198" y="2099722"/>
                </a:lnTo>
                <a:lnTo>
                  <a:pt x="96177" y="2111997"/>
                </a:lnTo>
                <a:lnTo>
                  <a:pt x="1662861" y="2111997"/>
                </a:lnTo>
                <a:lnTo>
                  <a:pt x="1713120" y="2097820"/>
                </a:lnTo>
                <a:lnTo>
                  <a:pt x="1748548" y="2059470"/>
                </a:lnTo>
                <a:lnTo>
                  <a:pt x="1810752" y="1937219"/>
                </a:lnTo>
                <a:lnTo>
                  <a:pt x="374789" y="1937219"/>
                </a:lnTo>
                <a:lnTo>
                  <a:pt x="343661" y="1937067"/>
                </a:lnTo>
                <a:lnTo>
                  <a:pt x="298861" y="1918881"/>
                </a:lnTo>
                <a:lnTo>
                  <a:pt x="280911" y="1875561"/>
                </a:lnTo>
                <a:lnTo>
                  <a:pt x="280911" y="1867852"/>
                </a:lnTo>
                <a:lnTo>
                  <a:pt x="299749" y="1827128"/>
                </a:lnTo>
                <a:lnTo>
                  <a:pt x="303250" y="1820532"/>
                </a:lnTo>
                <a:lnTo>
                  <a:pt x="663359" y="1113790"/>
                </a:lnTo>
                <a:lnTo>
                  <a:pt x="663282" y="1113421"/>
                </a:lnTo>
                <a:lnTo>
                  <a:pt x="669658" y="1100177"/>
                </a:lnTo>
                <a:lnTo>
                  <a:pt x="674471" y="1086148"/>
                </a:lnTo>
                <a:lnTo>
                  <a:pt x="677513" y="1071395"/>
                </a:lnTo>
                <a:lnTo>
                  <a:pt x="678573" y="1055979"/>
                </a:lnTo>
                <a:lnTo>
                  <a:pt x="677603" y="1041294"/>
                </a:lnTo>
                <a:lnTo>
                  <a:pt x="674819" y="1027187"/>
                </a:lnTo>
                <a:lnTo>
                  <a:pt x="670401" y="1013688"/>
                </a:lnTo>
                <a:lnTo>
                  <a:pt x="664578" y="1000937"/>
                </a:lnTo>
                <a:lnTo>
                  <a:pt x="664629" y="1000696"/>
                </a:lnTo>
                <a:lnTo>
                  <a:pt x="303250" y="291414"/>
                </a:lnTo>
                <a:lnTo>
                  <a:pt x="300402" y="286058"/>
                </a:lnTo>
                <a:lnTo>
                  <a:pt x="296370" y="278677"/>
                </a:lnTo>
                <a:lnTo>
                  <a:pt x="291609" y="269899"/>
                </a:lnTo>
                <a:lnTo>
                  <a:pt x="286575" y="260350"/>
                </a:lnTo>
                <a:lnTo>
                  <a:pt x="283159" y="252666"/>
                </a:lnTo>
                <a:lnTo>
                  <a:pt x="280911" y="245059"/>
                </a:lnTo>
                <a:lnTo>
                  <a:pt x="280911" y="236131"/>
                </a:lnTo>
                <a:lnTo>
                  <a:pt x="298861" y="192812"/>
                </a:lnTo>
                <a:lnTo>
                  <a:pt x="342176" y="174879"/>
                </a:lnTo>
                <a:lnTo>
                  <a:pt x="1810735" y="174726"/>
                </a:lnTo>
                <a:lnTo>
                  <a:pt x="1748548" y="52501"/>
                </a:lnTo>
                <a:lnTo>
                  <a:pt x="1733325" y="30700"/>
                </a:lnTo>
                <a:lnTo>
                  <a:pt x="1713120" y="14163"/>
                </a:lnTo>
                <a:lnTo>
                  <a:pt x="1689207" y="3670"/>
                </a:lnTo>
                <a:lnTo>
                  <a:pt x="1662861" y="0"/>
                </a:lnTo>
                <a:close/>
              </a:path>
              <a:path w="2245360" h="2112009">
                <a:moveTo>
                  <a:pt x="1810735" y="174726"/>
                </a:moveTo>
                <a:lnTo>
                  <a:pt x="1565376" y="174726"/>
                </a:lnTo>
                <a:lnTo>
                  <a:pt x="1587355" y="177795"/>
                </a:lnTo>
                <a:lnTo>
                  <a:pt x="1607316" y="186563"/>
                </a:lnTo>
                <a:lnTo>
                  <a:pt x="1624189" y="200369"/>
                </a:lnTo>
                <a:lnTo>
                  <a:pt x="1636902" y="218554"/>
                </a:lnTo>
                <a:lnTo>
                  <a:pt x="2040966" y="1011720"/>
                </a:lnTo>
                <a:lnTo>
                  <a:pt x="2042210" y="1013715"/>
                </a:lnTo>
                <a:lnTo>
                  <a:pt x="2046814" y="1023803"/>
                </a:lnTo>
                <a:lnTo>
                  <a:pt x="2049851" y="1034564"/>
                </a:lnTo>
                <a:lnTo>
                  <a:pt x="2051518" y="1045881"/>
                </a:lnTo>
                <a:lnTo>
                  <a:pt x="2052027" y="1057668"/>
                </a:lnTo>
                <a:lnTo>
                  <a:pt x="2051258" y="1069152"/>
                </a:lnTo>
                <a:lnTo>
                  <a:pt x="1636902" y="1893430"/>
                </a:lnTo>
                <a:lnTo>
                  <a:pt x="1607316" y="1925402"/>
                </a:lnTo>
                <a:lnTo>
                  <a:pt x="1565376" y="1937219"/>
                </a:lnTo>
                <a:lnTo>
                  <a:pt x="1810752" y="1937219"/>
                </a:lnTo>
                <a:lnTo>
                  <a:pt x="2232469" y="1108405"/>
                </a:lnTo>
                <a:lnTo>
                  <a:pt x="2244185" y="1069905"/>
                </a:lnTo>
                <a:lnTo>
                  <a:pt x="2245055" y="1055979"/>
                </a:lnTo>
                <a:lnTo>
                  <a:pt x="2244177" y="1041989"/>
                </a:lnTo>
                <a:lnTo>
                  <a:pt x="2241656" y="1028530"/>
                </a:lnTo>
                <a:lnTo>
                  <a:pt x="2237656" y="1015644"/>
                </a:lnTo>
                <a:lnTo>
                  <a:pt x="2232342" y="1003376"/>
                </a:lnTo>
                <a:lnTo>
                  <a:pt x="1810735" y="174726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3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Graphic 77">
            <a:extLst>
              <a:ext uri="{FF2B5EF4-FFF2-40B4-BE49-F238E27FC236}">
                <a16:creationId xmlns:a16="http://schemas.microsoft.com/office/drawing/2014/main" id="{BF852BF0-CF84-1548-99BF-979C0CEE3D86}"/>
              </a:ext>
            </a:extLst>
          </p:cNvPr>
          <p:cNvGrpSpPr/>
          <p:nvPr/>
        </p:nvGrpSpPr>
        <p:grpSpPr>
          <a:xfrm>
            <a:off x="11683030" y="6396625"/>
            <a:ext cx="302037" cy="267783"/>
            <a:chOff x="5738826" y="1736646"/>
            <a:chExt cx="3101985" cy="2750197"/>
          </a:xfrm>
          <a:solidFill>
            <a:schemeClr val="bg1"/>
          </a:solidFill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0440646-58B9-B947-A54C-3115260CB498}"/>
                </a:ext>
              </a:extLst>
            </p:cNvPr>
            <p:cNvSpPr/>
            <p:nvPr/>
          </p:nvSpPr>
          <p:spPr>
            <a:xfrm>
              <a:off x="6089097" y="2847669"/>
              <a:ext cx="2407369" cy="1646312"/>
            </a:xfrm>
            <a:custGeom>
              <a:avLst/>
              <a:gdLst>
                <a:gd name="connsiteX0" fmla="*/ 2245609 w 2407368"/>
                <a:gd name="connsiteY0" fmla="*/ 85646 h 1646311"/>
                <a:gd name="connsiteX1" fmla="*/ 2321731 w 2407368"/>
                <a:gd name="connsiteY1" fmla="*/ 0 h 1646311"/>
                <a:gd name="connsiteX2" fmla="*/ 2407369 w 2407368"/>
                <a:gd name="connsiteY2" fmla="*/ 85646 h 1646311"/>
                <a:gd name="connsiteX3" fmla="*/ 2407369 w 2407368"/>
                <a:gd name="connsiteY3" fmla="*/ 1570182 h 1646311"/>
                <a:gd name="connsiteX4" fmla="*/ 2321731 w 2407368"/>
                <a:gd name="connsiteY4" fmla="*/ 1646312 h 1646311"/>
                <a:gd name="connsiteX5" fmla="*/ 1512931 w 2407368"/>
                <a:gd name="connsiteY5" fmla="*/ 1646312 h 1646311"/>
                <a:gd name="connsiteX6" fmla="*/ 1427294 w 2407368"/>
                <a:gd name="connsiteY6" fmla="*/ 1570182 h 1646311"/>
                <a:gd name="connsiteX7" fmla="*/ 1427294 w 2407368"/>
                <a:gd name="connsiteY7" fmla="*/ 713719 h 1646311"/>
                <a:gd name="connsiteX8" fmla="*/ 970560 w 2407368"/>
                <a:gd name="connsiteY8" fmla="*/ 713719 h 1646311"/>
                <a:gd name="connsiteX9" fmla="*/ 970560 w 2407368"/>
                <a:gd name="connsiteY9" fmla="*/ 1570182 h 1646311"/>
                <a:gd name="connsiteX10" fmla="*/ 894437 w 2407368"/>
                <a:gd name="connsiteY10" fmla="*/ 1646312 h 1646311"/>
                <a:gd name="connsiteX11" fmla="*/ 76122 w 2407368"/>
                <a:gd name="connsiteY11" fmla="*/ 1646312 h 1646311"/>
                <a:gd name="connsiteX12" fmla="*/ 0 w 2407368"/>
                <a:gd name="connsiteY12" fmla="*/ 1570182 h 1646311"/>
                <a:gd name="connsiteX13" fmla="*/ 0 w 2407368"/>
                <a:gd name="connsiteY13" fmla="*/ 85646 h 1646311"/>
                <a:gd name="connsiteX14" fmla="*/ 76122 w 2407368"/>
                <a:gd name="connsiteY14" fmla="*/ 0 h 1646311"/>
                <a:gd name="connsiteX15" fmla="*/ 161760 w 2407368"/>
                <a:gd name="connsiteY15" fmla="*/ 85646 h 1646311"/>
                <a:gd name="connsiteX16" fmla="*/ 161760 w 2407368"/>
                <a:gd name="connsiteY16" fmla="*/ 1484536 h 1646311"/>
                <a:gd name="connsiteX17" fmla="*/ 808800 w 2407368"/>
                <a:gd name="connsiteY17" fmla="*/ 1484536 h 1646311"/>
                <a:gd name="connsiteX18" fmla="*/ 808800 w 2407368"/>
                <a:gd name="connsiteY18" fmla="*/ 637589 h 1646311"/>
                <a:gd name="connsiteX19" fmla="*/ 894437 w 2407368"/>
                <a:gd name="connsiteY19" fmla="*/ 551943 h 1646311"/>
                <a:gd name="connsiteX20" fmla="*/ 1512931 w 2407368"/>
                <a:gd name="connsiteY20" fmla="*/ 551943 h 1646311"/>
                <a:gd name="connsiteX21" fmla="*/ 1589054 w 2407368"/>
                <a:gd name="connsiteY21" fmla="*/ 637589 h 1646311"/>
                <a:gd name="connsiteX22" fmla="*/ 1589054 w 2407368"/>
                <a:gd name="connsiteY22" fmla="*/ 1484536 h 1646311"/>
                <a:gd name="connsiteX23" fmla="*/ 2245609 w 2407368"/>
                <a:gd name="connsiteY23" fmla="*/ 1484536 h 1646311"/>
                <a:gd name="connsiteX24" fmla="*/ 2245609 w 2407368"/>
                <a:gd name="connsiteY24" fmla="*/ 85646 h 164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7368" h="1646311">
                  <a:moveTo>
                    <a:pt x="2245609" y="85646"/>
                  </a:moveTo>
                  <a:cubicBezTo>
                    <a:pt x="2245609" y="38065"/>
                    <a:pt x="2283670" y="0"/>
                    <a:pt x="2321731" y="0"/>
                  </a:cubicBezTo>
                  <a:cubicBezTo>
                    <a:pt x="2369307" y="0"/>
                    <a:pt x="2407369" y="38065"/>
                    <a:pt x="2407369" y="85646"/>
                  </a:cubicBezTo>
                  <a:lnTo>
                    <a:pt x="2407369" y="1570182"/>
                  </a:lnTo>
                  <a:cubicBezTo>
                    <a:pt x="2407369" y="1617763"/>
                    <a:pt x="2369307" y="1646312"/>
                    <a:pt x="2321731" y="1646312"/>
                  </a:cubicBezTo>
                  <a:lnTo>
                    <a:pt x="1512931" y="1646312"/>
                  </a:lnTo>
                  <a:cubicBezTo>
                    <a:pt x="1465355" y="1646312"/>
                    <a:pt x="1427294" y="1608247"/>
                    <a:pt x="1427294" y="1570182"/>
                  </a:cubicBezTo>
                  <a:lnTo>
                    <a:pt x="1427294" y="713719"/>
                  </a:lnTo>
                  <a:lnTo>
                    <a:pt x="970560" y="713719"/>
                  </a:lnTo>
                  <a:lnTo>
                    <a:pt x="970560" y="1570182"/>
                  </a:lnTo>
                  <a:cubicBezTo>
                    <a:pt x="970560" y="1617763"/>
                    <a:pt x="932499" y="1646312"/>
                    <a:pt x="894437" y="1646312"/>
                  </a:cubicBezTo>
                  <a:lnTo>
                    <a:pt x="76122" y="1646312"/>
                  </a:lnTo>
                  <a:cubicBezTo>
                    <a:pt x="28546" y="1646312"/>
                    <a:pt x="0" y="1608247"/>
                    <a:pt x="0" y="1570182"/>
                  </a:cubicBezTo>
                  <a:lnTo>
                    <a:pt x="0" y="85646"/>
                  </a:lnTo>
                  <a:cubicBezTo>
                    <a:pt x="0" y="38065"/>
                    <a:pt x="38061" y="0"/>
                    <a:pt x="76122" y="0"/>
                  </a:cubicBezTo>
                  <a:cubicBezTo>
                    <a:pt x="123699" y="0"/>
                    <a:pt x="161760" y="38065"/>
                    <a:pt x="161760" y="85646"/>
                  </a:cubicBezTo>
                  <a:lnTo>
                    <a:pt x="161760" y="1484536"/>
                  </a:lnTo>
                  <a:lnTo>
                    <a:pt x="808800" y="1484536"/>
                  </a:lnTo>
                  <a:lnTo>
                    <a:pt x="808800" y="637589"/>
                  </a:lnTo>
                  <a:cubicBezTo>
                    <a:pt x="808800" y="590008"/>
                    <a:pt x="846861" y="551943"/>
                    <a:pt x="894437" y="551943"/>
                  </a:cubicBezTo>
                  <a:lnTo>
                    <a:pt x="1512931" y="551943"/>
                  </a:lnTo>
                  <a:cubicBezTo>
                    <a:pt x="1550992" y="551943"/>
                    <a:pt x="1589054" y="590008"/>
                    <a:pt x="1589054" y="637589"/>
                  </a:cubicBezTo>
                  <a:lnTo>
                    <a:pt x="1589054" y="1484536"/>
                  </a:lnTo>
                  <a:lnTo>
                    <a:pt x="2245609" y="1484536"/>
                  </a:lnTo>
                  <a:lnTo>
                    <a:pt x="2245609" y="85646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EBA39D3-53A0-6D4F-B6C0-1C5822F997F6}"/>
                </a:ext>
              </a:extLst>
            </p:cNvPr>
            <p:cNvSpPr/>
            <p:nvPr/>
          </p:nvSpPr>
          <p:spPr>
            <a:xfrm>
              <a:off x="5738826" y="1736646"/>
              <a:ext cx="3101985" cy="1227597"/>
            </a:xfrm>
            <a:custGeom>
              <a:avLst/>
              <a:gdLst>
                <a:gd name="connsiteX0" fmla="*/ 131419 w 3101984"/>
                <a:gd name="connsiteY0" fmla="*/ 1215701 h 1227596"/>
                <a:gd name="connsiteX1" fmla="*/ 17236 w 3101984"/>
                <a:gd name="connsiteY1" fmla="*/ 1206185 h 1227596"/>
                <a:gd name="connsiteX2" fmla="*/ 26751 w 3101984"/>
                <a:gd name="connsiteY2" fmla="*/ 1091990 h 1227596"/>
                <a:gd name="connsiteX3" fmla="*/ 1444530 w 3101984"/>
                <a:gd name="connsiteY3" fmla="*/ 35686 h 1227596"/>
                <a:gd name="connsiteX4" fmla="*/ 1663381 w 3101984"/>
                <a:gd name="connsiteY4" fmla="*/ 35686 h 1227596"/>
                <a:gd name="connsiteX5" fmla="*/ 3071644 w 3101984"/>
                <a:gd name="connsiteY5" fmla="*/ 1091990 h 1227596"/>
                <a:gd name="connsiteX6" fmla="*/ 3090675 w 3101984"/>
                <a:gd name="connsiteY6" fmla="*/ 1206185 h 1227596"/>
                <a:gd name="connsiteX7" fmla="*/ 2976491 w 3101984"/>
                <a:gd name="connsiteY7" fmla="*/ 1215701 h 1227596"/>
                <a:gd name="connsiteX8" fmla="*/ 1568228 w 3101984"/>
                <a:gd name="connsiteY8" fmla="*/ 159397 h 1227596"/>
                <a:gd name="connsiteX9" fmla="*/ 1539682 w 3101984"/>
                <a:gd name="connsiteY9" fmla="*/ 159397 h 1227596"/>
                <a:gd name="connsiteX10" fmla="*/ 131419 w 3101984"/>
                <a:gd name="connsiteY10" fmla="*/ 1215701 h 122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1984" h="1227596">
                  <a:moveTo>
                    <a:pt x="131419" y="1215701"/>
                  </a:moveTo>
                  <a:cubicBezTo>
                    <a:pt x="93358" y="1244250"/>
                    <a:pt x="36266" y="1234734"/>
                    <a:pt x="17236" y="1206185"/>
                  </a:cubicBezTo>
                  <a:cubicBezTo>
                    <a:pt x="-11310" y="1168120"/>
                    <a:pt x="-1795" y="1111023"/>
                    <a:pt x="26751" y="1091990"/>
                  </a:cubicBezTo>
                  <a:lnTo>
                    <a:pt x="1444530" y="35686"/>
                  </a:lnTo>
                  <a:cubicBezTo>
                    <a:pt x="1511137" y="-11895"/>
                    <a:pt x="1596774" y="-11895"/>
                    <a:pt x="1663381" y="35686"/>
                  </a:cubicBezTo>
                  <a:lnTo>
                    <a:pt x="3071644" y="1091990"/>
                  </a:lnTo>
                  <a:cubicBezTo>
                    <a:pt x="3109705" y="1111023"/>
                    <a:pt x="3119221" y="1168120"/>
                    <a:pt x="3090675" y="1206185"/>
                  </a:cubicBezTo>
                  <a:cubicBezTo>
                    <a:pt x="3062129" y="1234734"/>
                    <a:pt x="3014553" y="1244250"/>
                    <a:pt x="2976491" y="1215701"/>
                  </a:cubicBezTo>
                  <a:lnTo>
                    <a:pt x="1568228" y="159397"/>
                  </a:lnTo>
                  <a:cubicBezTo>
                    <a:pt x="1558713" y="159397"/>
                    <a:pt x="1549198" y="159397"/>
                    <a:pt x="1539682" y="159397"/>
                  </a:cubicBezTo>
                  <a:lnTo>
                    <a:pt x="131419" y="1215701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aphic 57">
            <a:extLst>
              <a:ext uri="{FF2B5EF4-FFF2-40B4-BE49-F238E27FC236}">
                <a16:creationId xmlns:a16="http://schemas.microsoft.com/office/drawing/2014/main" id="{53E79B1C-B7F8-8A46-944E-194301F0D550}"/>
              </a:ext>
            </a:extLst>
          </p:cNvPr>
          <p:cNvGrpSpPr/>
          <p:nvPr/>
        </p:nvGrpSpPr>
        <p:grpSpPr>
          <a:xfrm>
            <a:off x="280488" y="6363689"/>
            <a:ext cx="299358" cy="311333"/>
            <a:chOff x="1226129" y="748240"/>
            <a:chExt cx="1607659" cy="1671966"/>
          </a:xfrm>
          <a:solidFill>
            <a:schemeClr val="bg1"/>
          </a:solidFill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BAFE02C-871D-7F49-AFB4-28ACF95E15B6}"/>
                </a:ext>
              </a:extLst>
            </p:cNvPr>
            <p:cNvSpPr/>
            <p:nvPr/>
          </p:nvSpPr>
          <p:spPr>
            <a:xfrm>
              <a:off x="1796703" y="1294584"/>
              <a:ext cx="238172" cy="417991"/>
            </a:xfrm>
            <a:custGeom>
              <a:avLst/>
              <a:gdLst>
                <a:gd name="connsiteX0" fmla="*/ 237212 w 238171"/>
                <a:gd name="connsiteY0" fmla="*/ 390059 h 417991"/>
                <a:gd name="connsiteX1" fmla="*/ 163277 w 238171"/>
                <a:gd name="connsiteY1" fmla="*/ 390059 h 417991"/>
                <a:gd name="connsiteX2" fmla="*/ 163277 w 238171"/>
                <a:gd name="connsiteY2" fmla="*/ 29857 h 417991"/>
                <a:gd name="connsiteX3" fmla="*/ 133540 w 238171"/>
                <a:gd name="connsiteY3" fmla="*/ 0 h 417991"/>
                <a:gd name="connsiteX4" fmla="*/ 133506 w 238171"/>
                <a:gd name="connsiteY4" fmla="*/ 0 h 417991"/>
                <a:gd name="connsiteX5" fmla="*/ 29771 w 238171"/>
                <a:gd name="connsiteY5" fmla="*/ 0 h 417991"/>
                <a:gd name="connsiteX6" fmla="*/ 0 w 238171"/>
                <a:gd name="connsiteY6" fmla="*/ 29857 h 417991"/>
                <a:gd name="connsiteX7" fmla="*/ 29771 w 238171"/>
                <a:gd name="connsiteY7" fmla="*/ 59713 h 417991"/>
                <a:gd name="connsiteX8" fmla="*/ 103734 w 238171"/>
                <a:gd name="connsiteY8" fmla="*/ 59713 h 417991"/>
                <a:gd name="connsiteX9" fmla="*/ 103734 w 238171"/>
                <a:gd name="connsiteY9" fmla="*/ 390059 h 417991"/>
                <a:gd name="connsiteX10" fmla="*/ 29771 w 238171"/>
                <a:gd name="connsiteY10" fmla="*/ 390059 h 417991"/>
                <a:gd name="connsiteX11" fmla="*/ 0 w 238171"/>
                <a:gd name="connsiteY11" fmla="*/ 419915 h 417991"/>
                <a:gd name="connsiteX12" fmla="*/ 29771 w 238171"/>
                <a:gd name="connsiteY12" fmla="*/ 449772 h 417991"/>
                <a:gd name="connsiteX13" fmla="*/ 237212 w 238171"/>
                <a:gd name="connsiteY13" fmla="*/ 449772 h 417991"/>
                <a:gd name="connsiteX14" fmla="*/ 266983 w 238171"/>
                <a:gd name="connsiteY14" fmla="*/ 419915 h 417991"/>
                <a:gd name="connsiteX15" fmla="*/ 237212 w 238171"/>
                <a:gd name="connsiteY15" fmla="*/ 390059 h 41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8171" h="417991">
                  <a:moveTo>
                    <a:pt x="237212" y="390059"/>
                  </a:moveTo>
                  <a:lnTo>
                    <a:pt x="163277" y="390059"/>
                  </a:lnTo>
                  <a:lnTo>
                    <a:pt x="163277" y="29857"/>
                  </a:lnTo>
                  <a:cubicBezTo>
                    <a:pt x="163287" y="13377"/>
                    <a:pt x="149973" y="10"/>
                    <a:pt x="133540" y="0"/>
                  </a:cubicBezTo>
                  <a:cubicBezTo>
                    <a:pt x="133529" y="0"/>
                    <a:pt x="133517" y="0"/>
                    <a:pt x="133506" y="0"/>
                  </a:cubicBezTo>
                  <a:lnTo>
                    <a:pt x="29771" y="0"/>
                  </a:lnTo>
                  <a:cubicBezTo>
                    <a:pt x="13329" y="0"/>
                    <a:pt x="0" y="13367"/>
                    <a:pt x="0" y="29857"/>
                  </a:cubicBezTo>
                  <a:cubicBezTo>
                    <a:pt x="0" y="46346"/>
                    <a:pt x="13329" y="59713"/>
                    <a:pt x="29771" y="59713"/>
                  </a:cubicBezTo>
                  <a:lnTo>
                    <a:pt x="103734" y="59713"/>
                  </a:lnTo>
                  <a:lnTo>
                    <a:pt x="103734" y="390059"/>
                  </a:lnTo>
                  <a:lnTo>
                    <a:pt x="29771" y="390059"/>
                  </a:lnTo>
                  <a:cubicBezTo>
                    <a:pt x="13329" y="390059"/>
                    <a:pt x="0" y="403426"/>
                    <a:pt x="0" y="419915"/>
                  </a:cubicBezTo>
                  <a:cubicBezTo>
                    <a:pt x="0" y="436405"/>
                    <a:pt x="13329" y="449772"/>
                    <a:pt x="29771" y="449772"/>
                  </a:cubicBezTo>
                  <a:lnTo>
                    <a:pt x="237212" y="449772"/>
                  </a:lnTo>
                  <a:cubicBezTo>
                    <a:pt x="253654" y="449772"/>
                    <a:pt x="266983" y="436405"/>
                    <a:pt x="266983" y="419915"/>
                  </a:cubicBezTo>
                  <a:cubicBezTo>
                    <a:pt x="266983" y="403426"/>
                    <a:pt x="253654" y="390059"/>
                    <a:pt x="237212" y="390059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DCEC92E-9F40-1042-8D6E-5EB99E48C983}"/>
                </a:ext>
              </a:extLst>
            </p:cNvPr>
            <p:cNvSpPr/>
            <p:nvPr/>
          </p:nvSpPr>
          <p:spPr>
            <a:xfrm>
              <a:off x="1887472" y="1093373"/>
              <a:ext cx="59543" cy="59713"/>
            </a:xfrm>
            <a:custGeom>
              <a:avLst/>
              <a:gdLst>
                <a:gd name="connsiteX0" fmla="*/ 0 w 59542"/>
                <a:gd name="connsiteY0" fmla="*/ 29857 h 59713"/>
                <a:gd name="connsiteX1" fmla="*/ 0 w 59542"/>
                <a:gd name="connsiteY1" fmla="*/ 72950 h 59713"/>
                <a:gd name="connsiteX2" fmla="*/ 29771 w 59542"/>
                <a:gd name="connsiteY2" fmla="*/ 102807 h 59713"/>
                <a:gd name="connsiteX3" fmla="*/ 59543 w 59542"/>
                <a:gd name="connsiteY3" fmla="*/ 72950 h 59713"/>
                <a:gd name="connsiteX4" fmla="*/ 59543 w 59542"/>
                <a:gd name="connsiteY4" fmla="*/ 29857 h 59713"/>
                <a:gd name="connsiteX5" fmla="*/ 29771 w 59542"/>
                <a:gd name="connsiteY5" fmla="*/ 0 h 59713"/>
                <a:gd name="connsiteX6" fmla="*/ 0 w 59542"/>
                <a:gd name="connsiteY6" fmla="*/ 29857 h 5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542" h="59713">
                  <a:moveTo>
                    <a:pt x="0" y="29857"/>
                  </a:moveTo>
                  <a:lnTo>
                    <a:pt x="0" y="72950"/>
                  </a:lnTo>
                  <a:cubicBezTo>
                    <a:pt x="0" y="89440"/>
                    <a:pt x="13329" y="102807"/>
                    <a:pt x="29771" y="102807"/>
                  </a:cubicBezTo>
                  <a:cubicBezTo>
                    <a:pt x="46214" y="102807"/>
                    <a:pt x="59543" y="89440"/>
                    <a:pt x="59543" y="72950"/>
                  </a:cubicBezTo>
                  <a:lnTo>
                    <a:pt x="59543" y="29857"/>
                  </a:lnTo>
                  <a:cubicBezTo>
                    <a:pt x="59543" y="13367"/>
                    <a:pt x="46214" y="0"/>
                    <a:pt x="29771" y="0"/>
                  </a:cubicBezTo>
                  <a:cubicBezTo>
                    <a:pt x="13329" y="0"/>
                    <a:pt x="0" y="13367"/>
                    <a:pt x="0" y="29857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5B0A95F9-3B47-ED4B-AB03-DFFC14EA5337}"/>
                </a:ext>
              </a:extLst>
            </p:cNvPr>
            <p:cNvSpPr/>
            <p:nvPr/>
          </p:nvSpPr>
          <p:spPr>
            <a:xfrm>
              <a:off x="1226129" y="748240"/>
              <a:ext cx="1369487" cy="1373400"/>
            </a:xfrm>
            <a:custGeom>
              <a:avLst/>
              <a:gdLst>
                <a:gd name="connsiteX0" fmla="*/ 777840 w 1369487"/>
                <a:gd name="connsiteY0" fmla="*/ 1320514 h 1373400"/>
                <a:gd name="connsiteX1" fmla="*/ 67032 w 1369487"/>
                <a:gd name="connsiteY1" fmla="*/ 780138 h 1373400"/>
                <a:gd name="connsiteX2" fmla="*/ 605868 w 1369487"/>
                <a:gd name="connsiteY2" fmla="*/ 67298 h 1373400"/>
                <a:gd name="connsiteX3" fmla="*/ 1316677 w 1369487"/>
                <a:gd name="connsiteY3" fmla="*/ 607675 h 1373400"/>
                <a:gd name="connsiteX4" fmla="*/ 1312768 w 1369487"/>
                <a:gd name="connsiteY4" fmla="*/ 804964 h 1373400"/>
                <a:gd name="connsiteX5" fmla="*/ 1336500 w 1369487"/>
                <a:gd name="connsiteY5" fmla="*/ 839841 h 1373400"/>
                <a:gd name="connsiteX6" fmla="*/ 1371277 w 1369487"/>
                <a:gd name="connsiteY6" fmla="*/ 816041 h 1373400"/>
                <a:gd name="connsiteX7" fmla="*/ 1371380 w 1369487"/>
                <a:gd name="connsiteY7" fmla="*/ 815461 h 1373400"/>
                <a:gd name="connsiteX8" fmla="*/ 813137 w 1369487"/>
                <a:gd name="connsiteY8" fmla="*/ 10997 h 1373400"/>
                <a:gd name="connsiteX9" fmla="*/ 10966 w 1369487"/>
                <a:gd name="connsiteY9" fmla="*/ 570835 h 1373400"/>
                <a:gd name="connsiteX10" fmla="*/ 569209 w 1369487"/>
                <a:gd name="connsiteY10" fmla="*/ 1375299 h 1373400"/>
                <a:gd name="connsiteX11" fmla="*/ 691115 w 1369487"/>
                <a:gd name="connsiteY11" fmla="*/ 1386178 h 1373400"/>
                <a:gd name="connsiteX12" fmla="*/ 785925 w 1369487"/>
                <a:gd name="connsiteY12" fmla="*/ 1379705 h 1373400"/>
                <a:gd name="connsiteX13" fmla="*/ 811393 w 1369487"/>
                <a:gd name="connsiteY13" fmla="*/ 1346058 h 1373400"/>
                <a:gd name="connsiteX14" fmla="*/ 777842 w 1369487"/>
                <a:gd name="connsiteY14" fmla="*/ 1320517 h 13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9487" h="1373400">
                  <a:moveTo>
                    <a:pt x="777840" y="1320514"/>
                  </a:moveTo>
                  <a:cubicBezTo>
                    <a:pt x="432760" y="1368139"/>
                    <a:pt x="114521" y="1126204"/>
                    <a:pt x="67032" y="780138"/>
                  </a:cubicBezTo>
                  <a:cubicBezTo>
                    <a:pt x="19543" y="434072"/>
                    <a:pt x="260788" y="114923"/>
                    <a:pt x="605868" y="67298"/>
                  </a:cubicBezTo>
                  <a:cubicBezTo>
                    <a:pt x="950948" y="19674"/>
                    <a:pt x="1269188" y="261609"/>
                    <a:pt x="1316677" y="607675"/>
                  </a:cubicBezTo>
                  <a:cubicBezTo>
                    <a:pt x="1325674" y="673238"/>
                    <a:pt x="1324355" y="739811"/>
                    <a:pt x="1312768" y="804964"/>
                  </a:cubicBezTo>
                  <a:cubicBezTo>
                    <a:pt x="1309718" y="821167"/>
                    <a:pt x="1320343" y="836782"/>
                    <a:pt x="1336500" y="839841"/>
                  </a:cubicBezTo>
                  <a:cubicBezTo>
                    <a:pt x="1352657" y="842900"/>
                    <a:pt x="1368227" y="832244"/>
                    <a:pt x="1371277" y="816041"/>
                  </a:cubicBezTo>
                  <a:cubicBezTo>
                    <a:pt x="1371313" y="815848"/>
                    <a:pt x="1371348" y="815654"/>
                    <a:pt x="1371380" y="815461"/>
                  </a:cubicBezTo>
                  <a:cubicBezTo>
                    <a:pt x="1438739" y="438719"/>
                    <a:pt x="1188805" y="78548"/>
                    <a:pt x="813137" y="10997"/>
                  </a:cubicBezTo>
                  <a:cubicBezTo>
                    <a:pt x="437469" y="-56554"/>
                    <a:pt x="78325" y="194094"/>
                    <a:pt x="10966" y="570835"/>
                  </a:cubicBezTo>
                  <a:cubicBezTo>
                    <a:pt x="-56393" y="947577"/>
                    <a:pt x="193541" y="1307747"/>
                    <a:pt x="569209" y="1375299"/>
                  </a:cubicBezTo>
                  <a:cubicBezTo>
                    <a:pt x="609444" y="1382534"/>
                    <a:pt x="650239" y="1386174"/>
                    <a:pt x="691115" y="1386178"/>
                  </a:cubicBezTo>
                  <a:cubicBezTo>
                    <a:pt x="722828" y="1386166"/>
                    <a:pt x="754503" y="1384003"/>
                    <a:pt x="785925" y="1379705"/>
                  </a:cubicBezTo>
                  <a:cubicBezTo>
                    <a:pt x="802222" y="1377466"/>
                    <a:pt x="813625" y="1362402"/>
                    <a:pt x="811393" y="1346058"/>
                  </a:cubicBezTo>
                  <a:cubicBezTo>
                    <a:pt x="809161" y="1329713"/>
                    <a:pt x="794139" y="1318278"/>
                    <a:pt x="777842" y="1320517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9BF3B2B-BFEC-554B-B43C-6C1C14821E66}"/>
                </a:ext>
              </a:extLst>
            </p:cNvPr>
            <p:cNvSpPr/>
            <p:nvPr/>
          </p:nvSpPr>
          <p:spPr>
            <a:xfrm>
              <a:off x="2133804" y="1372584"/>
              <a:ext cx="654972" cy="1015122"/>
            </a:xfrm>
            <a:custGeom>
              <a:avLst/>
              <a:gdLst>
                <a:gd name="connsiteX0" fmla="*/ 613202 w 654972"/>
                <a:gd name="connsiteY0" fmla="*/ 400259 h 1015121"/>
                <a:gd name="connsiteX1" fmla="*/ 571888 w 654972"/>
                <a:gd name="connsiteY1" fmla="*/ 409560 h 1015121"/>
                <a:gd name="connsiteX2" fmla="*/ 483562 w 654972"/>
                <a:gd name="connsiteY2" fmla="*/ 350226 h 1015121"/>
                <a:gd name="connsiteX3" fmla="*/ 442248 w 654972"/>
                <a:gd name="connsiteY3" fmla="*/ 359527 h 1015121"/>
                <a:gd name="connsiteX4" fmla="*/ 353894 w 654972"/>
                <a:gd name="connsiteY4" fmla="*/ 300193 h 1015121"/>
                <a:gd name="connsiteX5" fmla="*/ 318860 w 654972"/>
                <a:gd name="connsiteY5" fmla="*/ 306753 h 1015121"/>
                <a:gd name="connsiteX6" fmla="*/ 318860 w 654972"/>
                <a:gd name="connsiteY6" fmla="*/ 92391 h 1015121"/>
                <a:gd name="connsiteX7" fmla="*/ 221742 w 654972"/>
                <a:gd name="connsiteY7" fmla="*/ 34 h 1015121"/>
                <a:gd name="connsiteX8" fmla="*/ 129648 w 654972"/>
                <a:gd name="connsiteY8" fmla="*/ 92391 h 1015121"/>
                <a:gd name="connsiteX9" fmla="*/ 129648 w 654972"/>
                <a:gd name="connsiteY9" fmla="*/ 400899 h 1015121"/>
                <a:gd name="connsiteX10" fmla="*/ 68681 w 654972"/>
                <a:gd name="connsiteY10" fmla="*/ 375241 h 1015121"/>
                <a:gd name="connsiteX11" fmla="*/ 9 w 654972"/>
                <a:gd name="connsiteY11" fmla="*/ 467639 h 1015121"/>
                <a:gd name="connsiteX12" fmla="*/ 9 w 654972"/>
                <a:gd name="connsiteY12" fmla="*/ 667771 h 1015121"/>
                <a:gd name="connsiteX13" fmla="*/ 50597 w 654972"/>
                <a:gd name="connsiteY13" fmla="*/ 873617 h 1015121"/>
                <a:gd name="connsiteX14" fmla="*/ 65163 w 654972"/>
                <a:gd name="connsiteY14" fmla="*/ 894756 h 1015121"/>
                <a:gd name="connsiteX15" fmla="*/ 155583 w 654972"/>
                <a:gd name="connsiteY15" fmla="*/ 1003775 h 1015121"/>
                <a:gd name="connsiteX16" fmla="*/ 155583 w 654972"/>
                <a:gd name="connsiteY16" fmla="*/ 1018003 h 1015121"/>
                <a:gd name="connsiteX17" fmla="*/ 185354 w 654972"/>
                <a:gd name="connsiteY17" fmla="*/ 1047860 h 1015121"/>
                <a:gd name="connsiteX18" fmla="*/ 215126 w 654972"/>
                <a:gd name="connsiteY18" fmla="*/ 1018003 h 1015121"/>
                <a:gd name="connsiteX19" fmla="*/ 215126 w 654972"/>
                <a:gd name="connsiteY19" fmla="*/ 992987 h 1015121"/>
                <a:gd name="connsiteX20" fmla="*/ 208235 w 654972"/>
                <a:gd name="connsiteY20" fmla="*/ 973889 h 1015121"/>
                <a:gd name="connsiteX21" fmla="*/ 111013 w 654972"/>
                <a:gd name="connsiteY21" fmla="*/ 856650 h 1015121"/>
                <a:gd name="connsiteX22" fmla="*/ 102698 w 654972"/>
                <a:gd name="connsiteY22" fmla="*/ 844754 h 1015121"/>
                <a:gd name="connsiteX23" fmla="*/ 59553 w 654972"/>
                <a:gd name="connsiteY23" fmla="*/ 667772 h 1015121"/>
                <a:gd name="connsiteX24" fmla="*/ 59553 w 654972"/>
                <a:gd name="connsiteY24" fmla="*/ 467640 h 1015121"/>
                <a:gd name="connsiteX25" fmla="*/ 62751 w 654972"/>
                <a:gd name="connsiteY25" fmla="*/ 435714 h 1015121"/>
                <a:gd name="connsiteX26" fmla="*/ 68682 w 654972"/>
                <a:gd name="connsiteY26" fmla="*/ 434955 h 1015121"/>
                <a:gd name="connsiteX27" fmla="*/ 129649 w 654972"/>
                <a:gd name="connsiteY27" fmla="*/ 497934 h 1015121"/>
                <a:gd name="connsiteX28" fmla="*/ 129649 w 654972"/>
                <a:gd name="connsiteY28" fmla="*/ 653952 h 1015121"/>
                <a:gd name="connsiteX29" fmla="*/ 159421 w 654972"/>
                <a:gd name="connsiteY29" fmla="*/ 683808 h 1015121"/>
                <a:gd name="connsiteX30" fmla="*/ 189192 w 654972"/>
                <a:gd name="connsiteY30" fmla="*/ 653952 h 1015121"/>
                <a:gd name="connsiteX31" fmla="*/ 189192 w 654972"/>
                <a:gd name="connsiteY31" fmla="*/ 92391 h 1015121"/>
                <a:gd name="connsiteX32" fmla="*/ 226817 w 654972"/>
                <a:gd name="connsiteY32" fmla="*/ 59797 h 1015121"/>
                <a:gd name="connsiteX33" fmla="*/ 259318 w 654972"/>
                <a:gd name="connsiteY33" fmla="*/ 92391 h 1015121"/>
                <a:gd name="connsiteX34" fmla="*/ 259318 w 654972"/>
                <a:gd name="connsiteY34" fmla="*/ 445917 h 1015121"/>
                <a:gd name="connsiteX35" fmla="*/ 289090 w 654972"/>
                <a:gd name="connsiteY35" fmla="*/ 475774 h 1015121"/>
                <a:gd name="connsiteX36" fmla="*/ 318861 w 654972"/>
                <a:gd name="connsiteY36" fmla="*/ 445917 h 1015121"/>
                <a:gd name="connsiteX37" fmla="*/ 318861 w 654972"/>
                <a:gd name="connsiteY37" fmla="*/ 392590 h 1015121"/>
                <a:gd name="connsiteX38" fmla="*/ 356454 w 654972"/>
                <a:gd name="connsiteY38" fmla="*/ 359994 h 1015121"/>
                <a:gd name="connsiteX39" fmla="*/ 388957 w 654972"/>
                <a:gd name="connsiteY39" fmla="*/ 392590 h 1015121"/>
                <a:gd name="connsiteX40" fmla="*/ 388957 w 654972"/>
                <a:gd name="connsiteY40" fmla="*/ 471927 h 1015121"/>
                <a:gd name="connsiteX41" fmla="*/ 418729 w 654972"/>
                <a:gd name="connsiteY41" fmla="*/ 501784 h 1015121"/>
                <a:gd name="connsiteX42" fmla="*/ 448500 w 654972"/>
                <a:gd name="connsiteY42" fmla="*/ 471927 h 1015121"/>
                <a:gd name="connsiteX43" fmla="*/ 448500 w 654972"/>
                <a:gd name="connsiteY43" fmla="*/ 442625 h 1015121"/>
                <a:gd name="connsiteX44" fmla="*/ 486098 w 654972"/>
                <a:gd name="connsiteY44" fmla="*/ 410033 h 1015121"/>
                <a:gd name="connsiteX45" fmla="*/ 518597 w 654972"/>
                <a:gd name="connsiteY45" fmla="*/ 442625 h 1015121"/>
                <a:gd name="connsiteX46" fmla="*/ 518597 w 654972"/>
                <a:gd name="connsiteY46" fmla="*/ 523943 h 1015121"/>
                <a:gd name="connsiteX47" fmla="*/ 548369 w 654972"/>
                <a:gd name="connsiteY47" fmla="*/ 553799 h 1015121"/>
                <a:gd name="connsiteX48" fmla="*/ 578140 w 654972"/>
                <a:gd name="connsiteY48" fmla="*/ 523943 h 1015121"/>
                <a:gd name="connsiteX49" fmla="*/ 578140 w 654972"/>
                <a:gd name="connsiteY49" fmla="*/ 492658 h 1015121"/>
                <a:gd name="connsiteX50" fmla="*/ 615769 w 654972"/>
                <a:gd name="connsiteY50" fmla="*/ 460069 h 1015121"/>
                <a:gd name="connsiteX51" fmla="*/ 648265 w 654972"/>
                <a:gd name="connsiteY51" fmla="*/ 492658 h 1015121"/>
                <a:gd name="connsiteX52" fmla="*/ 648266 w 654972"/>
                <a:gd name="connsiteY52" fmla="*/ 667774 h 1015121"/>
                <a:gd name="connsiteX53" fmla="*/ 595991 w 654972"/>
                <a:gd name="connsiteY53" fmla="*/ 912428 h 1015121"/>
                <a:gd name="connsiteX54" fmla="*/ 585728 w 654972"/>
                <a:gd name="connsiteY54" fmla="*/ 929835 h 1015121"/>
                <a:gd name="connsiteX55" fmla="*/ 550840 w 654972"/>
                <a:gd name="connsiteY55" fmla="*/ 974619 h 1015121"/>
                <a:gd name="connsiteX56" fmla="*/ 544531 w 654972"/>
                <a:gd name="connsiteY56" fmla="*/ 992988 h 1015121"/>
                <a:gd name="connsiteX57" fmla="*/ 544531 w 654972"/>
                <a:gd name="connsiteY57" fmla="*/ 1018003 h 1015121"/>
                <a:gd name="connsiteX58" fmla="*/ 574302 w 654972"/>
                <a:gd name="connsiteY58" fmla="*/ 1047860 h 1015121"/>
                <a:gd name="connsiteX59" fmla="*/ 604074 w 654972"/>
                <a:gd name="connsiteY59" fmla="*/ 1018003 h 1015121"/>
                <a:gd name="connsiteX60" fmla="*/ 604074 w 654972"/>
                <a:gd name="connsiteY60" fmla="*/ 1003279 h 1015121"/>
                <a:gd name="connsiteX61" fmla="*/ 632624 w 654972"/>
                <a:gd name="connsiteY61" fmla="*/ 966629 h 1015121"/>
                <a:gd name="connsiteX62" fmla="*/ 650999 w 654972"/>
                <a:gd name="connsiteY62" fmla="*/ 935286 h 1015121"/>
                <a:gd name="connsiteX63" fmla="*/ 707808 w 654972"/>
                <a:gd name="connsiteY63" fmla="*/ 667771 h 1015121"/>
                <a:gd name="connsiteX64" fmla="*/ 707808 w 654972"/>
                <a:gd name="connsiteY64" fmla="*/ 492657 h 1015121"/>
                <a:gd name="connsiteX65" fmla="*/ 613202 w 654972"/>
                <a:gd name="connsiteY65" fmla="*/ 400259 h 10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654972" h="1015121">
                  <a:moveTo>
                    <a:pt x="613202" y="400259"/>
                  </a:moveTo>
                  <a:cubicBezTo>
                    <a:pt x="598912" y="400239"/>
                    <a:pt x="584798" y="403417"/>
                    <a:pt x="571888" y="409560"/>
                  </a:cubicBezTo>
                  <a:cubicBezTo>
                    <a:pt x="557334" y="373514"/>
                    <a:pt x="522340" y="350006"/>
                    <a:pt x="483562" y="350226"/>
                  </a:cubicBezTo>
                  <a:cubicBezTo>
                    <a:pt x="469272" y="350206"/>
                    <a:pt x="455158" y="353384"/>
                    <a:pt x="442248" y="359527"/>
                  </a:cubicBezTo>
                  <a:cubicBezTo>
                    <a:pt x="427681" y="323479"/>
                    <a:pt x="392678" y="299972"/>
                    <a:pt x="353894" y="300193"/>
                  </a:cubicBezTo>
                  <a:cubicBezTo>
                    <a:pt x="341911" y="300181"/>
                    <a:pt x="330031" y="302406"/>
                    <a:pt x="318860" y="306753"/>
                  </a:cubicBezTo>
                  <a:lnTo>
                    <a:pt x="318860" y="92391"/>
                  </a:lnTo>
                  <a:cubicBezTo>
                    <a:pt x="317472" y="39992"/>
                    <a:pt x="273991" y="-1357"/>
                    <a:pt x="221742" y="34"/>
                  </a:cubicBezTo>
                  <a:cubicBezTo>
                    <a:pt x="171443" y="1373"/>
                    <a:pt x="130983" y="41949"/>
                    <a:pt x="129648" y="92391"/>
                  </a:cubicBezTo>
                  <a:lnTo>
                    <a:pt x="129648" y="400899"/>
                  </a:lnTo>
                  <a:cubicBezTo>
                    <a:pt x="112561" y="386066"/>
                    <a:pt x="91206" y="377079"/>
                    <a:pt x="68681" y="375241"/>
                  </a:cubicBezTo>
                  <a:cubicBezTo>
                    <a:pt x="9" y="375241"/>
                    <a:pt x="9" y="442359"/>
                    <a:pt x="9" y="467639"/>
                  </a:cubicBezTo>
                  <a:lnTo>
                    <a:pt x="9" y="667771"/>
                  </a:lnTo>
                  <a:cubicBezTo>
                    <a:pt x="-443" y="739536"/>
                    <a:pt x="16943" y="810282"/>
                    <a:pt x="50597" y="873617"/>
                  </a:cubicBezTo>
                  <a:cubicBezTo>
                    <a:pt x="54786" y="881103"/>
                    <a:pt x="59662" y="888179"/>
                    <a:pt x="65163" y="894756"/>
                  </a:cubicBezTo>
                  <a:lnTo>
                    <a:pt x="155583" y="1003775"/>
                  </a:lnTo>
                  <a:lnTo>
                    <a:pt x="155583" y="1018003"/>
                  </a:lnTo>
                  <a:cubicBezTo>
                    <a:pt x="155583" y="1034493"/>
                    <a:pt x="168912" y="1047860"/>
                    <a:pt x="185354" y="1047860"/>
                  </a:cubicBezTo>
                  <a:cubicBezTo>
                    <a:pt x="201797" y="1047860"/>
                    <a:pt x="215126" y="1034493"/>
                    <a:pt x="215126" y="1018003"/>
                  </a:cubicBezTo>
                  <a:lnTo>
                    <a:pt x="215126" y="992987"/>
                  </a:lnTo>
                  <a:cubicBezTo>
                    <a:pt x="215122" y="986009"/>
                    <a:pt x="212684" y="979254"/>
                    <a:pt x="208235" y="973889"/>
                  </a:cubicBezTo>
                  <a:lnTo>
                    <a:pt x="111013" y="856650"/>
                  </a:lnTo>
                  <a:cubicBezTo>
                    <a:pt x="107881" y="852951"/>
                    <a:pt x="105097" y="848968"/>
                    <a:pt x="102698" y="844754"/>
                  </a:cubicBezTo>
                  <a:cubicBezTo>
                    <a:pt x="73890" y="790266"/>
                    <a:pt x="59063" y="729443"/>
                    <a:pt x="59553" y="667772"/>
                  </a:cubicBezTo>
                  <a:lnTo>
                    <a:pt x="59553" y="467640"/>
                  </a:lnTo>
                  <a:cubicBezTo>
                    <a:pt x="58487" y="456890"/>
                    <a:pt x="59575" y="446036"/>
                    <a:pt x="62751" y="435714"/>
                  </a:cubicBezTo>
                  <a:cubicBezTo>
                    <a:pt x="64659" y="435071"/>
                    <a:pt x="66674" y="434813"/>
                    <a:pt x="68682" y="434955"/>
                  </a:cubicBezTo>
                  <a:cubicBezTo>
                    <a:pt x="97369" y="445755"/>
                    <a:pt x="119734" y="468858"/>
                    <a:pt x="129649" y="497934"/>
                  </a:cubicBezTo>
                  <a:lnTo>
                    <a:pt x="129649" y="653952"/>
                  </a:lnTo>
                  <a:cubicBezTo>
                    <a:pt x="129649" y="670441"/>
                    <a:pt x="142978" y="683808"/>
                    <a:pt x="159421" y="683808"/>
                  </a:cubicBezTo>
                  <a:cubicBezTo>
                    <a:pt x="175863" y="683808"/>
                    <a:pt x="189192" y="670441"/>
                    <a:pt x="189192" y="653952"/>
                  </a:cubicBezTo>
                  <a:lnTo>
                    <a:pt x="189192" y="92391"/>
                  </a:lnTo>
                  <a:cubicBezTo>
                    <a:pt x="190607" y="72971"/>
                    <a:pt x="207452" y="58378"/>
                    <a:pt x="226817" y="59797"/>
                  </a:cubicBezTo>
                  <a:cubicBezTo>
                    <a:pt x="244213" y="61072"/>
                    <a:pt x="258047" y="74945"/>
                    <a:pt x="259318" y="92391"/>
                  </a:cubicBezTo>
                  <a:lnTo>
                    <a:pt x="259318" y="445917"/>
                  </a:lnTo>
                  <a:cubicBezTo>
                    <a:pt x="259318" y="462406"/>
                    <a:pt x="272647" y="475774"/>
                    <a:pt x="289090" y="475774"/>
                  </a:cubicBezTo>
                  <a:cubicBezTo>
                    <a:pt x="305532" y="475774"/>
                    <a:pt x="318861" y="462406"/>
                    <a:pt x="318861" y="445917"/>
                  </a:cubicBezTo>
                  <a:lnTo>
                    <a:pt x="318861" y="392590"/>
                  </a:lnTo>
                  <a:cubicBezTo>
                    <a:pt x="320267" y="373178"/>
                    <a:pt x="337098" y="358584"/>
                    <a:pt x="356454" y="359994"/>
                  </a:cubicBezTo>
                  <a:cubicBezTo>
                    <a:pt x="373855" y="361261"/>
                    <a:pt x="387694" y="375139"/>
                    <a:pt x="388957" y="392590"/>
                  </a:cubicBezTo>
                  <a:lnTo>
                    <a:pt x="388957" y="471927"/>
                  </a:lnTo>
                  <a:cubicBezTo>
                    <a:pt x="388957" y="488417"/>
                    <a:pt x="402286" y="501784"/>
                    <a:pt x="418729" y="501784"/>
                  </a:cubicBezTo>
                  <a:cubicBezTo>
                    <a:pt x="435171" y="501784"/>
                    <a:pt x="448500" y="488417"/>
                    <a:pt x="448500" y="471927"/>
                  </a:cubicBezTo>
                  <a:lnTo>
                    <a:pt x="448500" y="442625"/>
                  </a:lnTo>
                  <a:cubicBezTo>
                    <a:pt x="449908" y="423213"/>
                    <a:pt x="466741" y="408621"/>
                    <a:pt x="486098" y="410033"/>
                  </a:cubicBezTo>
                  <a:cubicBezTo>
                    <a:pt x="503496" y="411302"/>
                    <a:pt x="517332" y="425178"/>
                    <a:pt x="518597" y="442625"/>
                  </a:cubicBezTo>
                  <a:lnTo>
                    <a:pt x="518597" y="523943"/>
                  </a:lnTo>
                  <a:cubicBezTo>
                    <a:pt x="518597" y="540432"/>
                    <a:pt x="531926" y="553799"/>
                    <a:pt x="548369" y="553799"/>
                  </a:cubicBezTo>
                  <a:cubicBezTo>
                    <a:pt x="564811" y="553799"/>
                    <a:pt x="578140" y="540432"/>
                    <a:pt x="578140" y="523943"/>
                  </a:cubicBezTo>
                  <a:lnTo>
                    <a:pt x="578140" y="492658"/>
                  </a:lnTo>
                  <a:cubicBezTo>
                    <a:pt x="579557" y="473238"/>
                    <a:pt x="596404" y="458647"/>
                    <a:pt x="615769" y="460069"/>
                  </a:cubicBezTo>
                  <a:cubicBezTo>
                    <a:pt x="633162" y="461345"/>
                    <a:pt x="646993" y="475215"/>
                    <a:pt x="648265" y="492658"/>
                  </a:cubicBezTo>
                  <a:lnTo>
                    <a:pt x="648266" y="667774"/>
                  </a:lnTo>
                  <a:cubicBezTo>
                    <a:pt x="647306" y="752008"/>
                    <a:pt x="629531" y="835195"/>
                    <a:pt x="595991" y="912428"/>
                  </a:cubicBezTo>
                  <a:cubicBezTo>
                    <a:pt x="593367" y="918667"/>
                    <a:pt x="589914" y="924522"/>
                    <a:pt x="585728" y="929835"/>
                  </a:cubicBezTo>
                  <a:lnTo>
                    <a:pt x="550840" y="974619"/>
                  </a:lnTo>
                  <a:cubicBezTo>
                    <a:pt x="546749" y="979863"/>
                    <a:pt x="544528" y="986330"/>
                    <a:pt x="544531" y="992988"/>
                  </a:cubicBezTo>
                  <a:lnTo>
                    <a:pt x="544531" y="1018003"/>
                  </a:lnTo>
                  <a:cubicBezTo>
                    <a:pt x="544531" y="1034493"/>
                    <a:pt x="557860" y="1047860"/>
                    <a:pt x="574302" y="1047860"/>
                  </a:cubicBezTo>
                  <a:cubicBezTo>
                    <a:pt x="590745" y="1047860"/>
                    <a:pt x="604074" y="1034493"/>
                    <a:pt x="604074" y="1018003"/>
                  </a:cubicBezTo>
                  <a:lnTo>
                    <a:pt x="604074" y="1003279"/>
                  </a:lnTo>
                  <a:lnTo>
                    <a:pt x="632624" y="966629"/>
                  </a:lnTo>
                  <a:cubicBezTo>
                    <a:pt x="640135" y="957063"/>
                    <a:pt x="646316" y="946519"/>
                    <a:pt x="650999" y="935286"/>
                  </a:cubicBezTo>
                  <a:cubicBezTo>
                    <a:pt x="687570" y="850817"/>
                    <a:pt x="706887" y="759854"/>
                    <a:pt x="707808" y="667771"/>
                  </a:cubicBezTo>
                  <a:lnTo>
                    <a:pt x="707808" y="492657"/>
                  </a:lnTo>
                  <a:cubicBezTo>
                    <a:pt x="707053" y="440974"/>
                    <a:pt x="664739" y="399649"/>
                    <a:pt x="613202" y="400259"/>
                  </a:cubicBezTo>
                  <a:close/>
                </a:path>
              </a:pathLst>
            </a:custGeom>
            <a:grpFill/>
            <a:ln w="59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8" name="Graphic 57">
            <a:extLst>
              <a:ext uri="{FF2B5EF4-FFF2-40B4-BE49-F238E27FC236}">
                <a16:creationId xmlns:a16="http://schemas.microsoft.com/office/drawing/2014/main" id="{531F5865-3EBE-DA40-9323-61D96E11B3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453" y="6401669"/>
            <a:ext cx="279030" cy="27903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54F7A910-199C-8C46-8554-E0BCBB5528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3749" y="6380337"/>
            <a:ext cx="321661" cy="39671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EF74E4F0-FA2B-2D44-A86E-FEB1A9C57609}"/>
              </a:ext>
            </a:extLst>
          </p:cNvPr>
          <p:cNvGrpSpPr/>
          <p:nvPr/>
        </p:nvGrpSpPr>
        <p:grpSpPr>
          <a:xfrm>
            <a:off x="1624650" y="6408689"/>
            <a:ext cx="373738" cy="219650"/>
            <a:chOff x="1576773" y="6024452"/>
            <a:chExt cx="965813" cy="567621"/>
          </a:xfrm>
        </p:grpSpPr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7184311-CDEE-A74E-9BE5-7F933860A9CC}"/>
                </a:ext>
              </a:extLst>
            </p:cNvPr>
            <p:cNvSpPr/>
            <p:nvPr/>
          </p:nvSpPr>
          <p:spPr>
            <a:xfrm>
              <a:off x="1631703" y="6340560"/>
              <a:ext cx="71850" cy="166310"/>
            </a:xfrm>
            <a:custGeom>
              <a:avLst/>
              <a:gdLst>
                <a:gd name="connsiteX0" fmla="*/ 60303 w 57150"/>
                <a:gd name="connsiteY0" fmla="*/ 139389 h 132283"/>
                <a:gd name="connsiteX1" fmla="*/ 0 w 57150"/>
                <a:gd name="connsiteY1" fmla="*/ 0 h 13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132283">
                  <a:moveTo>
                    <a:pt x="60303" y="139389"/>
                  </a:moveTo>
                  <a:lnTo>
                    <a:pt x="0" y="0"/>
                  </a:lnTo>
                </a:path>
              </a:pathLst>
            </a:custGeom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A718841A-D929-894A-961E-B4FEFA2F4555}"/>
                </a:ext>
              </a:extLst>
            </p:cNvPr>
            <p:cNvSpPr/>
            <p:nvPr/>
          </p:nvSpPr>
          <p:spPr>
            <a:xfrm>
              <a:off x="1576773" y="6244782"/>
              <a:ext cx="718504" cy="332619"/>
            </a:xfrm>
            <a:custGeom>
              <a:avLst/>
              <a:gdLst>
                <a:gd name="connsiteX0" fmla="*/ 334575 w 571500"/>
                <a:gd name="connsiteY0" fmla="*/ 271677 h 264566"/>
                <a:gd name="connsiteX1" fmla="*/ 56960 w 571500"/>
                <a:gd name="connsiteY1" fmla="*/ 243331 h 264566"/>
                <a:gd name="connsiteX2" fmla="*/ 0 w 571500"/>
                <a:gd name="connsiteY2" fmla="*/ 103451 h 264566"/>
                <a:gd name="connsiteX3" fmla="*/ 193043 w 571500"/>
                <a:gd name="connsiteY3" fmla="*/ 998 h 264566"/>
                <a:gd name="connsiteX4" fmla="*/ 386677 w 571500"/>
                <a:gd name="connsiteY4" fmla="*/ 62840 h 264566"/>
                <a:gd name="connsiteX5" fmla="*/ 562775 w 571500"/>
                <a:gd name="connsiteY5" fmla="*/ 114979 h 264566"/>
                <a:gd name="connsiteX6" fmla="*/ 420443 w 571500"/>
                <a:gd name="connsiteY6" fmla="*/ 183180 h 264566"/>
                <a:gd name="connsiteX7" fmla="*/ 330860 w 571500"/>
                <a:gd name="connsiteY7" fmla="*/ 152991 h 26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0" h="264566">
                  <a:moveTo>
                    <a:pt x="334575" y="271677"/>
                  </a:moveTo>
                  <a:cubicBezTo>
                    <a:pt x="261747" y="257618"/>
                    <a:pt x="143323" y="161448"/>
                    <a:pt x="56960" y="243331"/>
                  </a:cubicBezTo>
                  <a:lnTo>
                    <a:pt x="0" y="103451"/>
                  </a:lnTo>
                  <a:cubicBezTo>
                    <a:pt x="0" y="103451"/>
                    <a:pt x="148028" y="7857"/>
                    <a:pt x="193043" y="998"/>
                  </a:cubicBezTo>
                  <a:cubicBezTo>
                    <a:pt x="238039" y="-5891"/>
                    <a:pt x="317116" y="23769"/>
                    <a:pt x="386677" y="62840"/>
                  </a:cubicBezTo>
                  <a:cubicBezTo>
                    <a:pt x="456257" y="101901"/>
                    <a:pt x="515693" y="75284"/>
                    <a:pt x="562775" y="114979"/>
                  </a:cubicBezTo>
                  <a:cubicBezTo>
                    <a:pt x="609867" y="154673"/>
                    <a:pt x="452638" y="189794"/>
                    <a:pt x="420443" y="183180"/>
                  </a:cubicBezTo>
                  <a:cubicBezTo>
                    <a:pt x="388239" y="176547"/>
                    <a:pt x="360683" y="150270"/>
                    <a:pt x="330860" y="152991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977218AE-495B-794D-B3A9-D5C85C294B40}"/>
                </a:ext>
              </a:extLst>
            </p:cNvPr>
            <p:cNvSpPr/>
            <p:nvPr/>
          </p:nvSpPr>
          <p:spPr>
            <a:xfrm>
              <a:off x="2039633" y="6271332"/>
              <a:ext cx="502953" cy="320741"/>
            </a:xfrm>
            <a:custGeom>
              <a:avLst/>
              <a:gdLst>
                <a:gd name="connsiteX0" fmla="*/ 207978 w 400050"/>
                <a:gd name="connsiteY0" fmla="*/ 108573 h 255117"/>
                <a:gd name="connsiteX1" fmla="*/ 386686 w 400050"/>
                <a:gd name="connsiteY1" fmla="*/ 8227 h 255117"/>
                <a:gd name="connsiteX2" fmla="*/ 404774 w 400050"/>
                <a:gd name="connsiteY2" fmla="*/ 55187 h 255117"/>
                <a:gd name="connsiteX3" fmla="*/ 255241 w 400050"/>
                <a:gd name="connsiteY3" fmla="*/ 171596 h 255117"/>
                <a:gd name="connsiteX4" fmla="*/ 0 w 400050"/>
                <a:gd name="connsiteY4" fmla="*/ 255237 h 25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255117">
                  <a:moveTo>
                    <a:pt x="207978" y="108573"/>
                  </a:moveTo>
                  <a:cubicBezTo>
                    <a:pt x="207978" y="108573"/>
                    <a:pt x="360559" y="-35380"/>
                    <a:pt x="386686" y="8227"/>
                  </a:cubicBezTo>
                  <a:cubicBezTo>
                    <a:pt x="386686" y="8227"/>
                    <a:pt x="394125" y="13839"/>
                    <a:pt x="404774" y="55187"/>
                  </a:cubicBezTo>
                  <a:cubicBezTo>
                    <a:pt x="404774" y="55187"/>
                    <a:pt x="298133" y="126119"/>
                    <a:pt x="255241" y="171596"/>
                  </a:cubicBezTo>
                  <a:cubicBezTo>
                    <a:pt x="164401" y="267899"/>
                    <a:pt x="43739" y="261445"/>
                    <a:pt x="0" y="255237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8A599844-B69F-5E4D-8D48-2D1C1BBA0B73}"/>
                </a:ext>
              </a:extLst>
            </p:cNvPr>
            <p:cNvSpPr/>
            <p:nvPr/>
          </p:nvSpPr>
          <p:spPr>
            <a:xfrm>
              <a:off x="1880065" y="6434302"/>
              <a:ext cx="47900" cy="11880"/>
            </a:xfrm>
            <a:custGeom>
              <a:avLst/>
              <a:gdLst>
                <a:gd name="connsiteX0" fmla="*/ 0 w 38100"/>
                <a:gd name="connsiteY0" fmla="*/ 593 h 0"/>
                <a:gd name="connsiteX1" fmla="*/ 42767 w 38100"/>
                <a:gd name="connsiteY1" fmla="*/ 81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>
                  <a:moveTo>
                    <a:pt x="0" y="593"/>
                  </a:moveTo>
                  <a:cubicBezTo>
                    <a:pt x="24698" y="-862"/>
                    <a:pt x="42767" y="819"/>
                    <a:pt x="42767" y="819"/>
                  </a:cubicBezTo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0D77B7D-88CC-9E4C-A3BA-8F0D6DA55F2B}"/>
                </a:ext>
              </a:extLst>
            </p:cNvPr>
            <p:cNvSpPr/>
            <p:nvPr/>
          </p:nvSpPr>
          <p:spPr>
            <a:xfrm>
              <a:off x="2211379" y="6024452"/>
              <a:ext cx="215551" cy="213826"/>
            </a:xfrm>
            <a:custGeom>
              <a:avLst/>
              <a:gdLst>
                <a:gd name="connsiteX0" fmla="*/ 177965 w 171450"/>
                <a:gd name="connsiteY0" fmla="*/ 0 h 170078"/>
                <a:gd name="connsiteX1" fmla="*/ 0 w 171450"/>
                <a:gd name="connsiteY1" fmla="*/ 174378 h 170078"/>
                <a:gd name="connsiteX2" fmla="*/ 177965 w 171450"/>
                <a:gd name="connsiteY2" fmla="*/ 0 h 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170078">
                  <a:moveTo>
                    <a:pt x="177965" y="0"/>
                  </a:moveTo>
                  <a:cubicBezTo>
                    <a:pt x="16383" y="13002"/>
                    <a:pt x="0" y="174378"/>
                    <a:pt x="0" y="174378"/>
                  </a:cubicBezTo>
                  <a:cubicBezTo>
                    <a:pt x="180146" y="204699"/>
                    <a:pt x="177965" y="0"/>
                    <a:pt x="177965" y="0"/>
                  </a:cubicBezTo>
                  <a:close/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913420B7-9458-A74B-ADDA-EFACB751488E}"/>
                </a:ext>
              </a:extLst>
            </p:cNvPr>
            <p:cNvSpPr/>
            <p:nvPr/>
          </p:nvSpPr>
          <p:spPr>
            <a:xfrm>
              <a:off x="1992488" y="6083647"/>
              <a:ext cx="155676" cy="154430"/>
            </a:xfrm>
            <a:custGeom>
              <a:avLst/>
              <a:gdLst>
                <a:gd name="connsiteX0" fmla="*/ 0 w 123825"/>
                <a:gd name="connsiteY0" fmla="*/ 0 h 122834"/>
                <a:gd name="connsiteX1" fmla="*/ 132998 w 123825"/>
                <a:gd name="connsiteY1" fmla="*/ 128107 h 122834"/>
                <a:gd name="connsiteX2" fmla="*/ 0 w 123825"/>
                <a:gd name="connsiteY2" fmla="*/ 0 h 12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22834">
                  <a:moveTo>
                    <a:pt x="0" y="0"/>
                  </a:moveTo>
                  <a:cubicBezTo>
                    <a:pt x="118710" y="9553"/>
                    <a:pt x="132998" y="128107"/>
                    <a:pt x="132998" y="128107"/>
                  </a:cubicBezTo>
                  <a:cubicBezTo>
                    <a:pt x="638" y="150387"/>
                    <a:pt x="0" y="0"/>
                    <a:pt x="0" y="0"/>
                  </a:cubicBezTo>
                  <a:close/>
                </a:path>
              </a:pathLst>
            </a:custGeom>
            <a:noFill/>
            <a:ln w="508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aphic 69">
            <a:extLst>
              <a:ext uri="{FF2B5EF4-FFF2-40B4-BE49-F238E27FC236}">
                <a16:creationId xmlns:a16="http://schemas.microsoft.com/office/drawing/2014/main" id="{F0ED7DAB-31AD-DE43-8532-6891C2911FD2}"/>
              </a:ext>
            </a:extLst>
          </p:cNvPr>
          <p:cNvGrpSpPr/>
          <p:nvPr/>
        </p:nvGrpSpPr>
        <p:grpSpPr>
          <a:xfrm>
            <a:off x="2072957" y="6360027"/>
            <a:ext cx="307664" cy="384580"/>
            <a:chOff x="4201292" y="3492920"/>
            <a:chExt cx="1161008" cy="1451260"/>
          </a:xfrm>
          <a:solidFill>
            <a:schemeClr val="bg1"/>
          </a:solidFill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C388B84A-8C7D-5D4A-83FC-4253DD8F2BB4}"/>
                </a:ext>
              </a:extLst>
            </p:cNvPr>
            <p:cNvSpPr/>
            <p:nvPr/>
          </p:nvSpPr>
          <p:spPr>
            <a:xfrm>
              <a:off x="4285008" y="3492601"/>
              <a:ext cx="979601" cy="1161008"/>
            </a:xfrm>
            <a:custGeom>
              <a:avLst/>
              <a:gdLst>
                <a:gd name="connsiteX0" fmla="*/ 990434 w 979600"/>
                <a:gd name="connsiteY0" fmla="*/ 691105 h 1161008"/>
                <a:gd name="connsiteX1" fmla="*/ 851917 w 979600"/>
                <a:gd name="connsiteY1" fmla="*/ 302406 h 1161008"/>
                <a:gd name="connsiteX2" fmla="*/ 851864 w 979600"/>
                <a:gd name="connsiteY2" fmla="*/ 302450 h 1161008"/>
                <a:gd name="connsiteX3" fmla="*/ 436450 w 979600"/>
                <a:gd name="connsiteY3" fmla="*/ 0 h 1161008"/>
                <a:gd name="connsiteX4" fmla="*/ 0 w 979600"/>
                <a:gd name="connsiteY4" fmla="*/ 436450 h 1161008"/>
                <a:gd name="connsiteX5" fmla="*/ 218761 w 979600"/>
                <a:gd name="connsiteY5" fmla="*/ 814810 h 1161008"/>
                <a:gd name="connsiteX6" fmla="*/ 218761 w 979600"/>
                <a:gd name="connsiteY6" fmla="*/ 1161645 h 1161008"/>
                <a:gd name="connsiteX7" fmla="*/ 654139 w 979600"/>
                <a:gd name="connsiteY7" fmla="*/ 1161645 h 1161008"/>
                <a:gd name="connsiteX8" fmla="*/ 654139 w 979600"/>
                <a:gd name="connsiteY8" fmla="*/ 1058292 h 1161008"/>
                <a:gd name="connsiteX9" fmla="*/ 681864 w 979600"/>
                <a:gd name="connsiteY9" fmla="*/ 1060559 h 1161008"/>
                <a:gd name="connsiteX10" fmla="*/ 733487 w 979600"/>
                <a:gd name="connsiteY10" fmla="*/ 1060559 h 1161008"/>
                <a:gd name="connsiteX11" fmla="*/ 896754 w 979600"/>
                <a:gd name="connsiteY11" fmla="*/ 897292 h 1161008"/>
                <a:gd name="connsiteX12" fmla="*/ 896754 w 979600"/>
                <a:gd name="connsiteY12" fmla="*/ 763787 h 1161008"/>
                <a:gd name="connsiteX13" fmla="*/ 939165 w 979600"/>
                <a:gd name="connsiteY13" fmla="*/ 763787 h 1161008"/>
                <a:gd name="connsiteX14" fmla="*/ 983631 w 979600"/>
                <a:gd name="connsiteY14" fmla="*/ 740739 h 1161008"/>
                <a:gd name="connsiteX15" fmla="*/ 990434 w 979600"/>
                <a:gd name="connsiteY15" fmla="*/ 691105 h 1161008"/>
                <a:gd name="connsiteX16" fmla="*/ 953975 w 979600"/>
                <a:gd name="connsiteY16" fmla="*/ 719840 h 1161008"/>
                <a:gd name="connsiteX17" fmla="*/ 939165 w 979600"/>
                <a:gd name="connsiteY17" fmla="*/ 727511 h 1161008"/>
                <a:gd name="connsiteX18" fmla="*/ 860472 w 979600"/>
                <a:gd name="connsiteY18" fmla="*/ 727511 h 1161008"/>
                <a:gd name="connsiteX19" fmla="*/ 860472 w 979600"/>
                <a:gd name="connsiteY19" fmla="*/ 897298 h 1161008"/>
                <a:gd name="connsiteX20" fmla="*/ 733487 w 979600"/>
                <a:gd name="connsiteY20" fmla="*/ 1024283 h 1161008"/>
                <a:gd name="connsiteX21" fmla="*/ 681864 w 979600"/>
                <a:gd name="connsiteY21" fmla="*/ 1024283 h 1161008"/>
                <a:gd name="connsiteX22" fmla="*/ 641455 w 979600"/>
                <a:gd name="connsiteY22" fmla="*/ 1018064 h 1161008"/>
                <a:gd name="connsiteX23" fmla="*/ 617858 w 979600"/>
                <a:gd name="connsiteY23" fmla="*/ 1010607 h 1161008"/>
                <a:gd name="connsiteX24" fmla="*/ 617858 w 979600"/>
                <a:gd name="connsiteY24" fmla="*/ 1125369 h 1161008"/>
                <a:gd name="connsiteX25" fmla="*/ 255043 w 979600"/>
                <a:gd name="connsiteY25" fmla="*/ 1125369 h 1161008"/>
                <a:gd name="connsiteX26" fmla="*/ 255043 w 979600"/>
                <a:gd name="connsiteY26" fmla="*/ 793393 h 1161008"/>
                <a:gd name="connsiteX27" fmla="*/ 245564 w 979600"/>
                <a:gd name="connsiteY27" fmla="*/ 788237 h 1161008"/>
                <a:gd name="connsiteX28" fmla="*/ 36282 w 979600"/>
                <a:gd name="connsiteY28" fmla="*/ 436450 h 1161008"/>
                <a:gd name="connsiteX29" fmla="*/ 436450 w 979600"/>
                <a:gd name="connsiteY29" fmla="*/ 36282 h 1161008"/>
                <a:gd name="connsiteX30" fmla="*/ 817707 w 979600"/>
                <a:gd name="connsiteY30" fmla="*/ 314726 h 1161008"/>
                <a:gd name="connsiteX31" fmla="*/ 824298 w 979600"/>
                <a:gd name="connsiteY31" fmla="*/ 333008 h 1161008"/>
                <a:gd name="connsiteX32" fmla="*/ 956243 w 979600"/>
                <a:gd name="connsiteY32" fmla="*/ 703273 h 1161008"/>
                <a:gd name="connsiteX33" fmla="*/ 953975 w 979600"/>
                <a:gd name="connsiteY33" fmla="*/ 719840 h 116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79600" h="1161008">
                  <a:moveTo>
                    <a:pt x="990434" y="691105"/>
                  </a:moveTo>
                  <a:cubicBezTo>
                    <a:pt x="990434" y="691105"/>
                    <a:pt x="852496" y="304023"/>
                    <a:pt x="851917" y="302406"/>
                  </a:cubicBezTo>
                  <a:cubicBezTo>
                    <a:pt x="851917" y="302406"/>
                    <a:pt x="919005" y="489013"/>
                    <a:pt x="851864" y="302450"/>
                  </a:cubicBezTo>
                  <a:cubicBezTo>
                    <a:pt x="784724" y="115887"/>
                    <a:pt x="625546" y="0"/>
                    <a:pt x="436450" y="0"/>
                  </a:cubicBezTo>
                  <a:cubicBezTo>
                    <a:pt x="195793" y="0"/>
                    <a:pt x="0" y="195793"/>
                    <a:pt x="0" y="436450"/>
                  </a:cubicBezTo>
                  <a:cubicBezTo>
                    <a:pt x="0" y="592923"/>
                    <a:pt x="83547" y="736897"/>
                    <a:pt x="218761" y="814810"/>
                  </a:cubicBezTo>
                  <a:lnTo>
                    <a:pt x="218761" y="1161645"/>
                  </a:lnTo>
                  <a:lnTo>
                    <a:pt x="654139" y="1161645"/>
                  </a:lnTo>
                  <a:lnTo>
                    <a:pt x="654139" y="1058292"/>
                  </a:lnTo>
                  <a:cubicBezTo>
                    <a:pt x="663280" y="1059797"/>
                    <a:pt x="672545" y="1060559"/>
                    <a:pt x="681864" y="1060559"/>
                  </a:cubicBezTo>
                  <a:lnTo>
                    <a:pt x="733487" y="1060559"/>
                  </a:lnTo>
                  <a:cubicBezTo>
                    <a:pt x="823518" y="1060559"/>
                    <a:pt x="896754" y="987323"/>
                    <a:pt x="896754" y="897292"/>
                  </a:cubicBezTo>
                  <a:lnTo>
                    <a:pt x="896754" y="763787"/>
                  </a:lnTo>
                  <a:lnTo>
                    <a:pt x="939165" y="763787"/>
                  </a:lnTo>
                  <a:cubicBezTo>
                    <a:pt x="956827" y="763787"/>
                    <a:pt x="973444" y="755178"/>
                    <a:pt x="983631" y="740739"/>
                  </a:cubicBezTo>
                  <a:cubicBezTo>
                    <a:pt x="993819" y="726301"/>
                    <a:pt x="996350" y="707740"/>
                    <a:pt x="990434" y="691105"/>
                  </a:cubicBezTo>
                  <a:close/>
                  <a:moveTo>
                    <a:pt x="953975" y="719840"/>
                  </a:moveTo>
                  <a:cubicBezTo>
                    <a:pt x="950537" y="724712"/>
                    <a:pt x="945135" y="727511"/>
                    <a:pt x="939165" y="727511"/>
                  </a:cubicBezTo>
                  <a:lnTo>
                    <a:pt x="860472" y="727511"/>
                  </a:lnTo>
                  <a:lnTo>
                    <a:pt x="860472" y="897298"/>
                  </a:lnTo>
                  <a:cubicBezTo>
                    <a:pt x="860472" y="967310"/>
                    <a:pt x="803499" y="1024283"/>
                    <a:pt x="733487" y="1024283"/>
                  </a:cubicBezTo>
                  <a:lnTo>
                    <a:pt x="681864" y="1024283"/>
                  </a:lnTo>
                  <a:cubicBezTo>
                    <a:pt x="668135" y="1024283"/>
                    <a:pt x="654546" y="1022193"/>
                    <a:pt x="641455" y="1018064"/>
                  </a:cubicBezTo>
                  <a:lnTo>
                    <a:pt x="617858" y="1010607"/>
                  </a:lnTo>
                  <a:lnTo>
                    <a:pt x="617858" y="1125369"/>
                  </a:lnTo>
                  <a:lnTo>
                    <a:pt x="255043" y="1125369"/>
                  </a:lnTo>
                  <a:lnTo>
                    <a:pt x="255043" y="793393"/>
                  </a:lnTo>
                  <a:lnTo>
                    <a:pt x="245564" y="788237"/>
                  </a:lnTo>
                  <a:cubicBezTo>
                    <a:pt x="116471" y="718049"/>
                    <a:pt x="36282" y="583252"/>
                    <a:pt x="36282" y="436450"/>
                  </a:cubicBezTo>
                  <a:cubicBezTo>
                    <a:pt x="36282" y="215793"/>
                    <a:pt x="215793" y="36282"/>
                    <a:pt x="436450" y="36282"/>
                  </a:cubicBezTo>
                  <a:cubicBezTo>
                    <a:pt x="612454" y="36282"/>
                    <a:pt x="754976" y="140379"/>
                    <a:pt x="817707" y="314726"/>
                  </a:cubicBezTo>
                  <a:cubicBezTo>
                    <a:pt x="820064" y="321264"/>
                    <a:pt x="822260" y="327339"/>
                    <a:pt x="824298" y="333008"/>
                  </a:cubicBezTo>
                  <a:lnTo>
                    <a:pt x="956243" y="703273"/>
                  </a:lnTo>
                  <a:cubicBezTo>
                    <a:pt x="958262" y="708908"/>
                    <a:pt x="957429" y="714951"/>
                    <a:pt x="953975" y="719840"/>
                  </a:cubicBezTo>
                  <a:close/>
                </a:path>
              </a:pathLst>
            </a:custGeom>
            <a:grpFill/>
            <a:ln w="180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CA39AC4-3D55-FE41-9BFD-67F34D22CE54}"/>
                </a:ext>
              </a:extLst>
            </p:cNvPr>
            <p:cNvSpPr/>
            <p:nvPr/>
          </p:nvSpPr>
          <p:spPr>
            <a:xfrm>
              <a:off x="4565752" y="3818790"/>
              <a:ext cx="380956" cy="362815"/>
            </a:xfrm>
            <a:custGeom>
              <a:avLst/>
              <a:gdLst>
                <a:gd name="connsiteX0" fmla="*/ 286959 w 380955"/>
                <a:gd name="connsiteY0" fmla="*/ 36282 h 362815"/>
                <a:gd name="connsiteX1" fmla="*/ 359524 w 380955"/>
                <a:gd name="connsiteY1" fmla="*/ 108846 h 362815"/>
                <a:gd name="connsiteX2" fmla="*/ 201569 w 380955"/>
                <a:gd name="connsiteY2" fmla="*/ 309260 h 362815"/>
                <a:gd name="connsiteX3" fmla="*/ 200738 w 380955"/>
                <a:gd name="connsiteY3" fmla="*/ 309995 h 362815"/>
                <a:gd name="connsiteX4" fmla="*/ 199953 w 380955"/>
                <a:gd name="connsiteY4" fmla="*/ 310780 h 362815"/>
                <a:gd name="connsiteX5" fmla="*/ 197903 w 380955"/>
                <a:gd name="connsiteY5" fmla="*/ 312834 h 362815"/>
                <a:gd name="connsiteX6" fmla="*/ 195851 w 380955"/>
                <a:gd name="connsiteY6" fmla="*/ 310782 h 362815"/>
                <a:gd name="connsiteX7" fmla="*/ 195066 w 380955"/>
                <a:gd name="connsiteY7" fmla="*/ 309996 h 362815"/>
                <a:gd name="connsiteX8" fmla="*/ 194235 w 380955"/>
                <a:gd name="connsiteY8" fmla="*/ 309262 h 362815"/>
                <a:gd name="connsiteX9" fmla="*/ 36280 w 380955"/>
                <a:gd name="connsiteY9" fmla="*/ 108848 h 362815"/>
                <a:gd name="connsiteX10" fmla="*/ 108845 w 380955"/>
                <a:gd name="connsiteY10" fmla="*/ 36283 h 362815"/>
                <a:gd name="connsiteX11" fmla="*/ 170204 w 380955"/>
                <a:gd name="connsiteY11" fmla="*/ 64998 h 362815"/>
                <a:gd name="connsiteX12" fmla="*/ 197903 w 380955"/>
                <a:gd name="connsiteY12" fmla="*/ 97728 h 362815"/>
                <a:gd name="connsiteX13" fmla="*/ 225600 w 380955"/>
                <a:gd name="connsiteY13" fmla="*/ 64997 h 362815"/>
                <a:gd name="connsiteX14" fmla="*/ 286959 w 380955"/>
                <a:gd name="connsiteY14" fmla="*/ 36282 h 362815"/>
                <a:gd name="connsiteX15" fmla="*/ 286959 w 380955"/>
                <a:gd name="connsiteY15" fmla="*/ 0 h 362815"/>
                <a:gd name="connsiteX16" fmla="*/ 197903 w 380955"/>
                <a:gd name="connsiteY16" fmla="*/ 41560 h 362815"/>
                <a:gd name="connsiteX17" fmla="*/ 108846 w 380955"/>
                <a:gd name="connsiteY17" fmla="*/ 0 h 362815"/>
                <a:gd name="connsiteX18" fmla="*/ 0 w 380955"/>
                <a:gd name="connsiteY18" fmla="*/ 108846 h 362815"/>
                <a:gd name="connsiteX19" fmla="*/ 170197 w 380955"/>
                <a:gd name="connsiteY19" fmla="*/ 336435 h 362815"/>
                <a:gd name="connsiteX20" fmla="*/ 197903 w 380955"/>
                <a:gd name="connsiteY20" fmla="*/ 364143 h 362815"/>
                <a:gd name="connsiteX21" fmla="*/ 225609 w 380955"/>
                <a:gd name="connsiteY21" fmla="*/ 336437 h 362815"/>
                <a:gd name="connsiteX22" fmla="*/ 395806 w 380955"/>
                <a:gd name="connsiteY22" fmla="*/ 108848 h 362815"/>
                <a:gd name="connsiteX23" fmla="*/ 286959 w 380955"/>
                <a:gd name="connsiteY23" fmla="*/ 0 h 362815"/>
                <a:gd name="connsiteX24" fmla="*/ 286959 w 380955"/>
                <a:gd name="connsiteY24" fmla="*/ 0 h 36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0955" h="362815">
                  <a:moveTo>
                    <a:pt x="286959" y="36282"/>
                  </a:moveTo>
                  <a:cubicBezTo>
                    <a:pt x="328328" y="36282"/>
                    <a:pt x="359524" y="67478"/>
                    <a:pt x="359524" y="108846"/>
                  </a:cubicBezTo>
                  <a:cubicBezTo>
                    <a:pt x="359524" y="166714"/>
                    <a:pt x="302450" y="220022"/>
                    <a:pt x="201569" y="309260"/>
                  </a:cubicBezTo>
                  <a:lnTo>
                    <a:pt x="200738" y="309995"/>
                  </a:lnTo>
                  <a:lnTo>
                    <a:pt x="199953" y="310780"/>
                  </a:lnTo>
                  <a:lnTo>
                    <a:pt x="197903" y="312834"/>
                  </a:lnTo>
                  <a:lnTo>
                    <a:pt x="195851" y="310782"/>
                  </a:lnTo>
                  <a:lnTo>
                    <a:pt x="195066" y="309996"/>
                  </a:lnTo>
                  <a:lnTo>
                    <a:pt x="194235" y="309262"/>
                  </a:lnTo>
                  <a:cubicBezTo>
                    <a:pt x="93356" y="220022"/>
                    <a:pt x="36280" y="166714"/>
                    <a:pt x="36280" y="108848"/>
                  </a:cubicBezTo>
                  <a:cubicBezTo>
                    <a:pt x="36280" y="67480"/>
                    <a:pt x="67476" y="36283"/>
                    <a:pt x="108845" y="36283"/>
                  </a:cubicBezTo>
                  <a:cubicBezTo>
                    <a:pt x="131705" y="36283"/>
                    <a:pt x="155218" y="47286"/>
                    <a:pt x="170204" y="64998"/>
                  </a:cubicBezTo>
                  <a:lnTo>
                    <a:pt x="197903" y="97728"/>
                  </a:lnTo>
                  <a:lnTo>
                    <a:pt x="225600" y="64997"/>
                  </a:lnTo>
                  <a:cubicBezTo>
                    <a:pt x="240586" y="47284"/>
                    <a:pt x="264098" y="36282"/>
                    <a:pt x="286959" y="36282"/>
                  </a:cubicBezTo>
                  <a:moveTo>
                    <a:pt x="286959" y="0"/>
                  </a:moveTo>
                  <a:cubicBezTo>
                    <a:pt x="253316" y="0"/>
                    <a:pt x="219672" y="15831"/>
                    <a:pt x="197903" y="41560"/>
                  </a:cubicBezTo>
                  <a:cubicBezTo>
                    <a:pt x="176134" y="15833"/>
                    <a:pt x="142490" y="0"/>
                    <a:pt x="108846" y="0"/>
                  </a:cubicBezTo>
                  <a:cubicBezTo>
                    <a:pt x="47496" y="0"/>
                    <a:pt x="0" y="47496"/>
                    <a:pt x="0" y="108846"/>
                  </a:cubicBezTo>
                  <a:cubicBezTo>
                    <a:pt x="0" y="184049"/>
                    <a:pt x="67288" y="245399"/>
                    <a:pt x="170197" y="336435"/>
                  </a:cubicBezTo>
                  <a:lnTo>
                    <a:pt x="197903" y="364143"/>
                  </a:lnTo>
                  <a:lnTo>
                    <a:pt x="225609" y="336437"/>
                  </a:lnTo>
                  <a:cubicBezTo>
                    <a:pt x="328518" y="245401"/>
                    <a:pt x="395806" y="184051"/>
                    <a:pt x="395806" y="108848"/>
                  </a:cubicBezTo>
                  <a:cubicBezTo>
                    <a:pt x="395806" y="47498"/>
                    <a:pt x="348310" y="0"/>
                    <a:pt x="286959" y="0"/>
                  </a:cubicBezTo>
                  <a:lnTo>
                    <a:pt x="286959" y="0"/>
                  </a:lnTo>
                  <a:close/>
                </a:path>
              </a:pathLst>
            </a:custGeom>
            <a:grpFill/>
            <a:ln w="180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AC11DB6F-0C1F-F04B-B1E8-46C29C0F1C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405" y="6401669"/>
            <a:ext cx="262739" cy="262739"/>
          </a:xfrm>
          <a:prstGeom prst="rect">
            <a:avLst/>
          </a:prstGeom>
        </p:spPr>
      </p:pic>
      <p:sp>
        <p:nvSpPr>
          <p:cNvPr id="73" name="Graphic 79">
            <a:extLst>
              <a:ext uri="{FF2B5EF4-FFF2-40B4-BE49-F238E27FC236}">
                <a16:creationId xmlns:a16="http://schemas.microsoft.com/office/drawing/2014/main" id="{FE2A07E0-74F7-F744-B762-7777D132A6B9}"/>
              </a:ext>
            </a:extLst>
          </p:cNvPr>
          <p:cNvSpPr/>
          <p:nvPr/>
        </p:nvSpPr>
        <p:spPr>
          <a:xfrm>
            <a:off x="2981311" y="6415426"/>
            <a:ext cx="244468" cy="254199"/>
          </a:xfrm>
          <a:custGeom>
            <a:avLst/>
            <a:gdLst>
              <a:gd name="connsiteX0" fmla="*/ 794385 w 790575"/>
              <a:gd name="connsiteY0" fmla="*/ 428976 h 822045"/>
              <a:gd name="connsiteX1" fmla="*/ 394335 w 790575"/>
              <a:gd name="connsiteY1" fmla="*/ 825825 h 822045"/>
              <a:gd name="connsiteX2" fmla="*/ 381000 w 790575"/>
              <a:gd name="connsiteY2" fmla="*/ 831494 h 822045"/>
              <a:gd name="connsiteX3" fmla="*/ 367665 w 790575"/>
              <a:gd name="connsiteY3" fmla="*/ 825825 h 822045"/>
              <a:gd name="connsiteX4" fmla="*/ 367665 w 790575"/>
              <a:gd name="connsiteY4" fmla="*/ 799368 h 822045"/>
              <a:gd name="connsiteX5" fmla="*/ 754380 w 790575"/>
              <a:gd name="connsiteY5" fmla="*/ 415747 h 822045"/>
              <a:gd name="connsiteX6" fmla="*/ 367665 w 790575"/>
              <a:gd name="connsiteY6" fmla="*/ 32126 h 822045"/>
              <a:gd name="connsiteX7" fmla="*/ 367665 w 790575"/>
              <a:gd name="connsiteY7" fmla="*/ 5669 h 822045"/>
              <a:gd name="connsiteX8" fmla="*/ 394335 w 790575"/>
              <a:gd name="connsiteY8" fmla="*/ 5669 h 822045"/>
              <a:gd name="connsiteX9" fmla="*/ 794385 w 790575"/>
              <a:gd name="connsiteY9" fmla="*/ 402519 h 822045"/>
              <a:gd name="connsiteX10" fmla="*/ 794385 w 790575"/>
              <a:gd name="connsiteY10" fmla="*/ 428976 h 822045"/>
              <a:gd name="connsiteX11" fmla="*/ 432435 w 790575"/>
              <a:gd name="connsiteY11" fmla="*/ 402519 h 822045"/>
              <a:gd name="connsiteX12" fmla="*/ 32385 w 790575"/>
              <a:gd name="connsiteY12" fmla="*/ 5669 h 822045"/>
              <a:gd name="connsiteX13" fmla="*/ 5715 w 790575"/>
              <a:gd name="connsiteY13" fmla="*/ 5669 h 822045"/>
              <a:gd name="connsiteX14" fmla="*/ 5715 w 790575"/>
              <a:gd name="connsiteY14" fmla="*/ 32126 h 822045"/>
              <a:gd name="connsiteX15" fmla="*/ 392430 w 790575"/>
              <a:gd name="connsiteY15" fmla="*/ 415747 h 822045"/>
              <a:gd name="connsiteX16" fmla="*/ 5715 w 790575"/>
              <a:gd name="connsiteY16" fmla="*/ 799368 h 822045"/>
              <a:gd name="connsiteX17" fmla="*/ 5715 w 790575"/>
              <a:gd name="connsiteY17" fmla="*/ 825825 h 822045"/>
              <a:gd name="connsiteX18" fmla="*/ 19050 w 790575"/>
              <a:gd name="connsiteY18" fmla="*/ 831494 h 822045"/>
              <a:gd name="connsiteX19" fmla="*/ 32385 w 790575"/>
              <a:gd name="connsiteY19" fmla="*/ 825825 h 822045"/>
              <a:gd name="connsiteX20" fmla="*/ 432435 w 790575"/>
              <a:gd name="connsiteY20" fmla="*/ 428976 h 822045"/>
              <a:gd name="connsiteX21" fmla="*/ 432435 w 790575"/>
              <a:gd name="connsiteY21" fmla="*/ 402519 h 82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0575" h="822045">
                <a:moveTo>
                  <a:pt x="794385" y="428976"/>
                </a:moveTo>
                <a:lnTo>
                  <a:pt x="394335" y="825825"/>
                </a:lnTo>
                <a:cubicBezTo>
                  <a:pt x="390525" y="829605"/>
                  <a:pt x="385763" y="831494"/>
                  <a:pt x="381000" y="831494"/>
                </a:cubicBezTo>
                <a:cubicBezTo>
                  <a:pt x="376238" y="831494"/>
                  <a:pt x="371475" y="829605"/>
                  <a:pt x="367665" y="825825"/>
                </a:cubicBezTo>
                <a:cubicBezTo>
                  <a:pt x="360045" y="818266"/>
                  <a:pt x="360045" y="806928"/>
                  <a:pt x="367665" y="799368"/>
                </a:cubicBezTo>
                <a:lnTo>
                  <a:pt x="754380" y="415747"/>
                </a:lnTo>
                <a:lnTo>
                  <a:pt x="367665" y="32126"/>
                </a:lnTo>
                <a:cubicBezTo>
                  <a:pt x="360045" y="24567"/>
                  <a:pt x="360045" y="13228"/>
                  <a:pt x="367665" y="5669"/>
                </a:cubicBezTo>
                <a:cubicBezTo>
                  <a:pt x="375285" y="-1890"/>
                  <a:pt x="386715" y="-1890"/>
                  <a:pt x="394335" y="5669"/>
                </a:cubicBezTo>
                <a:lnTo>
                  <a:pt x="794385" y="402519"/>
                </a:lnTo>
                <a:cubicBezTo>
                  <a:pt x="802005" y="410078"/>
                  <a:pt x="802005" y="421416"/>
                  <a:pt x="794385" y="428976"/>
                </a:cubicBezTo>
                <a:close/>
                <a:moveTo>
                  <a:pt x="432435" y="402519"/>
                </a:moveTo>
                <a:lnTo>
                  <a:pt x="32385" y="5669"/>
                </a:lnTo>
                <a:cubicBezTo>
                  <a:pt x="24765" y="-1890"/>
                  <a:pt x="13335" y="-1890"/>
                  <a:pt x="5715" y="5669"/>
                </a:cubicBezTo>
                <a:cubicBezTo>
                  <a:pt x="-1905" y="13228"/>
                  <a:pt x="-1905" y="24567"/>
                  <a:pt x="5715" y="32126"/>
                </a:cubicBezTo>
                <a:lnTo>
                  <a:pt x="392430" y="415747"/>
                </a:lnTo>
                <a:lnTo>
                  <a:pt x="5715" y="799368"/>
                </a:lnTo>
                <a:cubicBezTo>
                  <a:pt x="-1905" y="806928"/>
                  <a:pt x="-1905" y="818266"/>
                  <a:pt x="5715" y="825825"/>
                </a:cubicBezTo>
                <a:cubicBezTo>
                  <a:pt x="9525" y="829605"/>
                  <a:pt x="14287" y="831494"/>
                  <a:pt x="19050" y="831494"/>
                </a:cubicBezTo>
                <a:cubicBezTo>
                  <a:pt x="23812" y="831494"/>
                  <a:pt x="28575" y="829605"/>
                  <a:pt x="32385" y="825825"/>
                </a:cubicBezTo>
                <a:lnTo>
                  <a:pt x="432435" y="428976"/>
                </a:lnTo>
                <a:cubicBezTo>
                  <a:pt x="440055" y="421416"/>
                  <a:pt x="440055" y="410078"/>
                  <a:pt x="432435" y="40251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7C4D39D-056F-1241-8C01-E6BD97C63693}"/>
              </a:ext>
            </a:extLst>
          </p:cNvPr>
          <p:cNvSpPr/>
          <p:nvPr/>
        </p:nvSpPr>
        <p:spPr>
          <a:xfrm>
            <a:off x="223844" y="6312706"/>
            <a:ext cx="410888" cy="417110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hlinkClick r:id="" action="ppaction://noaction"/>
            <a:extLst>
              <a:ext uri="{FF2B5EF4-FFF2-40B4-BE49-F238E27FC236}">
                <a16:creationId xmlns:a16="http://schemas.microsoft.com/office/drawing/2014/main" id="{33CCA017-C96C-B645-8A39-8A12EF55E803}"/>
              </a:ext>
            </a:extLst>
          </p:cNvPr>
          <p:cNvSpPr/>
          <p:nvPr/>
        </p:nvSpPr>
        <p:spPr>
          <a:xfrm>
            <a:off x="11644439" y="6376126"/>
            <a:ext cx="364904" cy="320757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hlinkClick r:id="" action="ppaction://noaction"/>
            <a:extLst>
              <a:ext uri="{FF2B5EF4-FFF2-40B4-BE49-F238E27FC236}">
                <a16:creationId xmlns:a16="http://schemas.microsoft.com/office/drawing/2014/main" id="{7CA4FFDE-6140-B648-85EE-6838B65ECF75}"/>
              </a:ext>
            </a:extLst>
          </p:cNvPr>
          <p:cNvSpPr/>
          <p:nvPr/>
        </p:nvSpPr>
        <p:spPr>
          <a:xfrm>
            <a:off x="11622340" y="6345074"/>
            <a:ext cx="400255" cy="417110"/>
          </a:xfrm>
          <a:prstGeom prst="rect">
            <a:avLst/>
          </a:prstGeom>
          <a:solidFill>
            <a:schemeClr val="accent5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76C290D1-176C-2A46-8901-1CE45D83645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487" y="341846"/>
            <a:ext cx="2268339" cy="91545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4556" y="365125"/>
            <a:ext cx="9294744" cy="1284771"/>
          </a:xfrm>
        </p:spPr>
        <p:txBody>
          <a:bodyPr/>
          <a:lstStyle/>
          <a:p>
            <a:r>
              <a:rPr lang="en-GB" dirty="0"/>
              <a:t>Video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D7272-B252-4F2B-8F0A-DFDEA8F39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5872" y="5998141"/>
            <a:ext cx="2066723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88DD99-6ABF-40B1-85D2-3D0F81D679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6067" y="2971115"/>
            <a:ext cx="6559865" cy="23471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BBE914-74CA-419C-816E-86842BBEC0AA}"/>
              </a:ext>
            </a:extLst>
          </p:cNvPr>
          <p:cNvSpPr/>
          <p:nvPr/>
        </p:nvSpPr>
        <p:spPr>
          <a:xfrm>
            <a:off x="3375679" y="2601783"/>
            <a:ext cx="5028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11"/>
              </a:rPr>
              <a:t>https://www.youtube.com/watch?v=1EgOHOscyCE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14353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id="{D1C26593-9A51-48FE-9FA2-A9052E57F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 15">
            <a:extLst>
              <a:ext uri="{FF2B5EF4-FFF2-40B4-BE49-F238E27FC236}">
                <a16:creationId xmlns:a16="http://schemas.microsoft.com/office/drawing/2014/main" id="{B9D473B1-934D-4F2D-AC4B-5BFB4BAC5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0" name="Freeform 11">
            <a:extLst>
              <a:ext uri="{FF2B5EF4-FFF2-40B4-BE49-F238E27FC236}">
                <a16:creationId xmlns:a16="http://schemas.microsoft.com/office/drawing/2014/main" id="{CDE3C03E-D949-4F50-AAFA-3278B2212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91125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5400" dirty="0">
                <a:solidFill>
                  <a:schemeClr val="tx1"/>
                </a:solidFill>
                <a:latin typeface="+mj-lt"/>
              </a:rPr>
              <a:t>Employability skills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D7272-B252-4F2B-8F0A-DFDEA8F39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749" y="321721"/>
            <a:ext cx="3794626" cy="13880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9DC9DF-6C3E-4487-93FF-183E13443CD5}"/>
              </a:ext>
            </a:extLst>
          </p:cNvPr>
          <p:cNvSpPr/>
          <p:nvPr/>
        </p:nvSpPr>
        <p:spPr>
          <a:xfrm>
            <a:off x="838200" y="2021249"/>
            <a:ext cx="5967527" cy="44949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Employability skills are qualities that can be developed through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 work and experiences. They make you a well-rounded person.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These skills are what set you apart from others and let you use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your qualifications practically.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0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/>
              <a:t>CAN YOU COME UP WITH THE TOP 10?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DCCEBE-4B64-46C5-AA10-4D0D40976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3834" y="1884829"/>
            <a:ext cx="3508448" cy="1359523"/>
          </a:xfrm>
          <a:prstGeom prst="rect">
            <a:avLst/>
          </a:prstGeom>
        </p:spPr>
      </p:pic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76C290D1-176C-2A46-8901-1CE45D8364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3392" y="3521590"/>
            <a:ext cx="2936876" cy="1183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1818E6-20D0-45FE-BF90-407F9D9D1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6468" y="4968316"/>
            <a:ext cx="1079173" cy="1388004"/>
          </a:xfrm>
          <a:prstGeom prst="rect">
            <a:avLst/>
          </a:prstGeom>
        </p:spPr>
      </p:pic>
      <p:sp>
        <p:nvSpPr>
          <p:cNvPr id="30" name="object 13">
            <a:extLst>
              <a:ext uri="{FF2B5EF4-FFF2-40B4-BE49-F238E27FC236}">
                <a16:creationId xmlns:a16="http://schemas.microsoft.com/office/drawing/2014/main" id="{5ACF5285-BBEC-0C41-8CF0-D231F8AEC167}"/>
              </a:ext>
            </a:extLst>
          </p:cNvPr>
          <p:cNvSpPr/>
          <p:nvPr/>
        </p:nvSpPr>
        <p:spPr>
          <a:xfrm>
            <a:off x="206933" y="-8192"/>
            <a:ext cx="7307916" cy="6873906"/>
          </a:xfrm>
          <a:custGeom>
            <a:avLst/>
            <a:gdLst/>
            <a:ahLst/>
            <a:cxnLst/>
            <a:rect l="l" t="t" r="r" b="b"/>
            <a:pathLst>
              <a:path w="2245360" h="2112009">
                <a:moveTo>
                  <a:pt x="1662861" y="0"/>
                </a:moveTo>
                <a:lnTo>
                  <a:pt x="96177" y="0"/>
                </a:lnTo>
                <a:lnTo>
                  <a:pt x="71714" y="3162"/>
                </a:lnTo>
                <a:lnTo>
                  <a:pt x="29670" y="26708"/>
                </a:lnTo>
                <a:lnTo>
                  <a:pt x="3548" y="70264"/>
                </a:lnTo>
                <a:lnTo>
                  <a:pt x="0" y="96177"/>
                </a:lnTo>
                <a:lnTo>
                  <a:pt x="654" y="107358"/>
                </a:lnTo>
                <a:lnTo>
                  <a:pt x="2619" y="118438"/>
                </a:lnTo>
                <a:lnTo>
                  <a:pt x="5893" y="129297"/>
                </a:lnTo>
                <a:lnTo>
                  <a:pt x="10477" y="139814"/>
                </a:lnTo>
                <a:lnTo>
                  <a:pt x="461048" y="1024115"/>
                </a:lnTo>
                <a:lnTo>
                  <a:pt x="461746" y="1026147"/>
                </a:lnTo>
                <a:lnTo>
                  <a:pt x="465035" y="1033016"/>
                </a:lnTo>
                <a:lnTo>
                  <a:pt x="467467" y="1040320"/>
                </a:lnTo>
                <a:lnTo>
                  <a:pt x="468976" y="1047996"/>
                </a:lnTo>
                <a:lnTo>
                  <a:pt x="469493" y="1055979"/>
                </a:lnTo>
                <a:lnTo>
                  <a:pt x="469054" y="1063350"/>
                </a:lnTo>
                <a:lnTo>
                  <a:pt x="467772" y="1070446"/>
                </a:lnTo>
                <a:lnTo>
                  <a:pt x="465700" y="1077230"/>
                </a:lnTo>
                <a:lnTo>
                  <a:pt x="462889" y="1083665"/>
                </a:lnTo>
                <a:lnTo>
                  <a:pt x="461505" y="1086916"/>
                </a:lnTo>
                <a:lnTo>
                  <a:pt x="10477" y="1972170"/>
                </a:lnTo>
                <a:lnTo>
                  <a:pt x="0" y="2015807"/>
                </a:lnTo>
                <a:lnTo>
                  <a:pt x="887" y="2028871"/>
                </a:lnTo>
                <a:lnTo>
                  <a:pt x="14173" y="2066074"/>
                </a:lnTo>
                <a:lnTo>
                  <a:pt x="49198" y="2099722"/>
                </a:lnTo>
                <a:lnTo>
                  <a:pt x="96177" y="2111997"/>
                </a:lnTo>
                <a:lnTo>
                  <a:pt x="1662861" y="2111997"/>
                </a:lnTo>
                <a:lnTo>
                  <a:pt x="1713120" y="2097820"/>
                </a:lnTo>
                <a:lnTo>
                  <a:pt x="1748548" y="2059470"/>
                </a:lnTo>
                <a:lnTo>
                  <a:pt x="1810752" y="1937219"/>
                </a:lnTo>
                <a:lnTo>
                  <a:pt x="374789" y="1937219"/>
                </a:lnTo>
                <a:lnTo>
                  <a:pt x="343661" y="1937067"/>
                </a:lnTo>
                <a:lnTo>
                  <a:pt x="298861" y="1918881"/>
                </a:lnTo>
                <a:lnTo>
                  <a:pt x="280911" y="1875561"/>
                </a:lnTo>
                <a:lnTo>
                  <a:pt x="280911" y="1867852"/>
                </a:lnTo>
                <a:lnTo>
                  <a:pt x="299749" y="1827128"/>
                </a:lnTo>
                <a:lnTo>
                  <a:pt x="303250" y="1820532"/>
                </a:lnTo>
                <a:lnTo>
                  <a:pt x="663359" y="1113790"/>
                </a:lnTo>
                <a:lnTo>
                  <a:pt x="663282" y="1113421"/>
                </a:lnTo>
                <a:lnTo>
                  <a:pt x="669658" y="1100177"/>
                </a:lnTo>
                <a:lnTo>
                  <a:pt x="674471" y="1086148"/>
                </a:lnTo>
                <a:lnTo>
                  <a:pt x="677513" y="1071395"/>
                </a:lnTo>
                <a:lnTo>
                  <a:pt x="678573" y="1055979"/>
                </a:lnTo>
                <a:lnTo>
                  <a:pt x="677603" y="1041294"/>
                </a:lnTo>
                <a:lnTo>
                  <a:pt x="674819" y="1027187"/>
                </a:lnTo>
                <a:lnTo>
                  <a:pt x="670401" y="1013688"/>
                </a:lnTo>
                <a:lnTo>
                  <a:pt x="664578" y="1000937"/>
                </a:lnTo>
                <a:lnTo>
                  <a:pt x="664629" y="1000696"/>
                </a:lnTo>
                <a:lnTo>
                  <a:pt x="303250" y="291414"/>
                </a:lnTo>
                <a:lnTo>
                  <a:pt x="300402" y="286058"/>
                </a:lnTo>
                <a:lnTo>
                  <a:pt x="296370" y="278677"/>
                </a:lnTo>
                <a:lnTo>
                  <a:pt x="291609" y="269899"/>
                </a:lnTo>
                <a:lnTo>
                  <a:pt x="286575" y="260350"/>
                </a:lnTo>
                <a:lnTo>
                  <a:pt x="283159" y="252666"/>
                </a:lnTo>
                <a:lnTo>
                  <a:pt x="280911" y="245059"/>
                </a:lnTo>
                <a:lnTo>
                  <a:pt x="280911" y="236131"/>
                </a:lnTo>
                <a:lnTo>
                  <a:pt x="298861" y="192812"/>
                </a:lnTo>
                <a:lnTo>
                  <a:pt x="342176" y="174879"/>
                </a:lnTo>
                <a:lnTo>
                  <a:pt x="1810735" y="174726"/>
                </a:lnTo>
                <a:lnTo>
                  <a:pt x="1748548" y="52501"/>
                </a:lnTo>
                <a:lnTo>
                  <a:pt x="1733325" y="30700"/>
                </a:lnTo>
                <a:lnTo>
                  <a:pt x="1713120" y="14163"/>
                </a:lnTo>
                <a:lnTo>
                  <a:pt x="1689207" y="3670"/>
                </a:lnTo>
                <a:lnTo>
                  <a:pt x="1662861" y="0"/>
                </a:lnTo>
                <a:close/>
              </a:path>
              <a:path w="2245360" h="2112009">
                <a:moveTo>
                  <a:pt x="1810735" y="174726"/>
                </a:moveTo>
                <a:lnTo>
                  <a:pt x="1565376" y="174726"/>
                </a:lnTo>
                <a:lnTo>
                  <a:pt x="1587355" y="177795"/>
                </a:lnTo>
                <a:lnTo>
                  <a:pt x="1607316" y="186563"/>
                </a:lnTo>
                <a:lnTo>
                  <a:pt x="1624189" y="200369"/>
                </a:lnTo>
                <a:lnTo>
                  <a:pt x="1636902" y="218554"/>
                </a:lnTo>
                <a:lnTo>
                  <a:pt x="2040966" y="1011720"/>
                </a:lnTo>
                <a:lnTo>
                  <a:pt x="2042210" y="1013715"/>
                </a:lnTo>
                <a:lnTo>
                  <a:pt x="2046814" y="1023803"/>
                </a:lnTo>
                <a:lnTo>
                  <a:pt x="2049851" y="1034564"/>
                </a:lnTo>
                <a:lnTo>
                  <a:pt x="2051518" y="1045881"/>
                </a:lnTo>
                <a:lnTo>
                  <a:pt x="2052027" y="1057668"/>
                </a:lnTo>
                <a:lnTo>
                  <a:pt x="2051258" y="1069152"/>
                </a:lnTo>
                <a:lnTo>
                  <a:pt x="1636902" y="1893430"/>
                </a:lnTo>
                <a:lnTo>
                  <a:pt x="1607316" y="1925402"/>
                </a:lnTo>
                <a:lnTo>
                  <a:pt x="1565376" y="1937219"/>
                </a:lnTo>
                <a:lnTo>
                  <a:pt x="1810752" y="1937219"/>
                </a:lnTo>
                <a:lnTo>
                  <a:pt x="2232469" y="1108405"/>
                </a:lnTo>
                <a:lnTo>
                  <a:pt x="2244185" y="1069905"/>
                </a:lnTo>
                <a:lnTo>
                  <a:pt x="2245055" y="1055979"/>
                </a:lnTo>
                <a:lnTo>
                  <a:pt x="2244177" y="1041989"/>
                </a:lnTo>
                <a:lnTo>
                  <a:pt x="2241656" y="1028530"/>
                </a:lnTo>
                <a:lnTo>
                  <a:pt x="2237656" y="1015644"/>
                </a:lnTo>
                <a:lnTo>
                  <a:pt x="2232342" y="1003376"/>
                </a:lnTo>
                <a:lnTo>
                  <a:pt x="1810735" y="174726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7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Graphic 77">
            <a:extLst>
              <a:ext uri="{FF2B5EF4-FFF2-40B4-BE49-F238E27FC236}">
                <a16:creationId xmlns:a16="http://schemas.microsoft.com/office/drawing/2014/main" id="{BF852BF0-CF84-1548-99BF-979C0CEE3D86}"/>
              </a:ext>
            </a:extLst>
          </p:cNvPr>
          <p:cNvGrpSpPr/>
          <p:nvPr/>
        </p:nvGrpSpPr>
        <p:grpSpPr>
          <a:xfrm>
            <a:off x="11683030" y="6396625"/>
            <a:ext cx="302037" cy="267783"/>
            <a:chOff x="5738826" y="1736646"/>
            <a:chExt cx="3101985" cy="2750197"/>
          </a:xfrm>
          <a:solidFill>
            <a:schemeClr val="bg1"/>
          </a:solidFill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0440646-58B9-B947-A54C-3115260CB498}"/>
                </a:ext>
              </a:extLst>
            </p:cNvPr>
            <p:cNvSpPr/>
            <p:nvPr/>
          </p:nvSpPr>
          <p:spPr>
            <a:xfrm>
              <a:off x="6089097" y="2847669"/>
              <a:ext cx="2407369" cy="1646312"/>
            </a:xfrm>
            <a:custGeom>
              <a:avLst/>
              <a:gdLst>
                <a:gd name="connsiteX0" fmla="*/ 2245609 w 2407368"/>
                <a:gd name="connsiteY0" fmla="*/ 85646 h 1646311"/>
                <a:gd name="connsiteX1" fmla="*/ 2321731 w 2407368"/>
                <a:gd name="connsiteY1" fmla="*/ 0 h 1646311"/>
                <a:gd name="connsiteX2" fmla="*/ 2407369 w 2407368"/>
                <a:gd name="connsiteY2" fmla="*/ 85646 h 1646311"/>
                <a:gd name="connsiteX3" fmla="*/ 2407369 w 2407368"/>
                <a:gd name="connsiteY3" fmla="*/ 1570182 h 1646311"/>
                <a:gd name="connsiteX4" fmla="*/ 2321731 w 2407368"/>
                <a:gd name="connsiteY4" fmla="*/ 1646312 h 1646311"/>
                <a:gd name="connsiteX5" fmla="*/ 1512931 w 2407368"/>
                <a:gd name="connsiteY5" fmla="*/ 1646312 h 1646311"/>
                <a:gd name="connsiteX6" fmla="*/ 1427294 w 2407368"/>
                <a:gd name="connsiteY6" fmla="*/ 1570182 h 1646311"/>
                <a:gd name="connsiteX7" fmla="*/ 1427294 w 2407368"/>
                <a:gd name="connsiteY7" fmla="*/ 713719 h 1646311"/>
                <a:gd name="connsiteX8" fmla="*/ 970560 w 2407368"/>
                <a:gd name="connsiteY8" fmla="*/ 713719 h 1646311"/>
                <a:gd name="connsiteX9" fmla="*/ 970560 w 2407368"/>
                <a:gd name="connsiteY9" fmla="*/ 1570182 h 1646311"/>
                <a:gd name="connsiteX10" fmla="*/ 894437 w 2407368"/>
                <a:gd name="connsiteY10" fmla="*/ 1646312 h 1646311"/>
                <a:gd name="connsiteX11" fmla="*/ 76122 w 2407368"/>
                <a:gd name="connsiteY11" fmla="*/ 1646312 h 1646311"/>
                <a:gd name="connsiteX12" fmla="*/ 0 w 2407368"/>
                <a:gd name="connsiteY12" fmla="*/ 1570182 h 1646311"/>
                <a:gd name="connsiteX13" fmla="*/ 0 w 2407368"/>
                <a:gd name="connsiteY13" fmla="*/ 85646 h 1646311"/>
                <a:gd name="connsiteX14" fmla="*/ 76122 w 2407368"/>
                <a:gd name="connsiteY14" fmla="*/ 0 h 1646311"/>
                <a:gd name="connsiteX15" fmla="*/ 161760 w 2407368"/>
                <a:gd name="connsiteY15" fmla="*/ 85646 h 1646311"/>
                <a:gd name="connsiteX16" fmla="*/ 161760 w 2407368"/>
                <a:gd name="connsiteY16" fmla="*/ 1484536 h 1646311"/>
                <a:gd name="connsiteX17" fmla="*/ 808800 w 2407368"/>
                <a:gd name="connsiteY17" fmla="*/ 1484536 h 1646311"/>
                <a:gd name="connsiteX18" fmla="*/ 808800 w 2407368"/>
                <a:gd name="connsiteY18" fmla="*/ 637589 h 1646311"/>
                <a:gd name="connsiteX19" fmla="*/ 894437 w 2407368"/>
                <a:gd name="connsiteY19" fmla="*/ 551943 h 1646311"/>
                <a:gd name="connsiteX20" fmla="*/ 1512931 w 2407368"/>
                <a:gd name="connsiteY20" fmla="*/ 551943 h 1646311"/>
                <a:gd name="connsiteX21" fmla="*/ 1589054 w 2407368"/>
                <a:gd name="connsiteY21" fmla="*/ 637589 h 1646311"/>
                <a:gd name="connsiteX22" fmla="*/ 1589054 w 2407368"/>
                <a:gd name="connsiteY22" fmla="*/ 1484536 h 1646311"/>
                <a:gd name="connsiteX23" fmla="*/ 2245609 w 2407368"/>
                <a:gd name="connsiteY23" fmla="*/ 1484536 h 1646311"/>
                <a:gd name="connsiteX24" fmla="*/ 2245609 w 2407368"/>
                <a:gd name="connsiteY24" fmla="*/ 85646 h 164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7368" h="1646311">
                  <a:moveTo>
                    <a:pt x="2245609" y="85646"/>
                  </a:moveTo>
                  <a:cubicBezTo>
                    <a:pt x="2245609" y="38065"/>
                    <a:pt x="2283670" y="0"/>
                    <a:pt x="2321731" y="0"/>
                  </a:cubicBezTo>
                  <a:cubicBezTo>
                    <a:pt x="2369307" y="0"/>
                    <a:pt x="2407369" y="38065"/>
                    <a:pt x="2407369" y="85646"/>
                  </a:cubicBezTo>
                  <a:lnTo>
                    <a:pt x="2407369" y="1570182"/>
                  </a:lnTo>
                  <a:cubicBezTo>
                    <a:pt x="2407369" y="1617763"/>
                    <a:pt x="2369307" y="1646312"/>
                    <a:pt x="2321731" y="1646312"/>
                  </a:cubicBezTo>
                  <a:lnTo>
                    <a:pt x="1512931" y="1646312"/>
                  </a:lnTo>
                  <a:cubicBezTo>
                    <a:pt x="1465355" y="1646312"/>
                    <a:pt x="1427294" y="1608247"/>
                    <a:pt x="1427294" y="1570182"/>
                  </a:cubicBezTo>
                  <a:lnTo>
                    <a:pt x="1427294" y="713719"/>
                  </a:lnTo>
                  <a:lnTo>
                    <a:pt x="970560" y="713719"/>
                  </a:lnTo>
                  <a:lnTo>
                    <a:pt x="970560" y="1570182"/>
                  </a:lnTo>
                  <a:cubicBezTo>
                    <a:pt x="970560" y="1617763"/>
                    <a:pt x="932499" y="1646312"/>
                    <a:pt x="894437" y="1646312"/>
                  </a:cubicBezTo>
                  <a:lnTo>
                    <a:pt x="76122" y="1646312"/>
                  </a:lnTo>
                  <a:cubicBezTo>
                    <a:pt x="28546" y="1646312"/>
                    <a:pt x="0" y="1608247"/>
                    <a:pt x="0" y="1570182"/>
                  </a:cubicBezTo>
                  <a:lnTo>
                    <a:pt x="0" y="85646"/>
                  </a:lnTo>
                  <a:cubicBezTo>
                    <a:pt x="0" y="38065"/>
                    <a:pt x="38061" y="0"/>
                    <a:pt x="76122" y="0"/>
                  </a:cubicBezTo>
                  <a:cubicBezTo>
                    <a:pt x="123699" y="0"/>
                    <a:pt x="161760" y="38065"/>
                    <a:pt x="161760" y="85646"/>
                  </a:cubicBezTo>
                  <a:lnTo>
                    <a:pt x="161760" y="1484536"/>
                  </a:lnTo>
                  <a:lnTo>
                    <a:pt x="808800" y="1484536"/>
                  </a:lnTo>
                  <a:lnTo>
                    <a:pt x="808800" y="637589"/>
                  </a:lnTo>
                  <a:cubicBezTo>
                    <a:pt x="808800" y="590008"/>
                    <a:pt x="846861" y="551943"/>
                    <a:pt x="894437" y="551943"/>
                  </a:cubicBezTo>
                  <a:lnTo>
                    <a:pt x="1512931" y="551943"/>
                  </a:lnTo>
                  <a:cubicBezTo>
                    <a:pt x="1550992" y="551943"/>
                    <a:pt x="1589054" y="590008"/>
                    <a:pt x="1589054" y="637589"/>
                  </a:cubicBezTo>
                  <a:lnTo>
                    <a:pt x="1589054" y="1484536"/>
                  </a:lnTo>
                  <a:lnTo>
                    <a:pt x="2245609" y="1484536"/>
                  </a:lnTo>
                  <a:lnTo>
                    <a:pt x="2245609" y="85646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EBA39D3-53A0-6D4F-B6C0-1C5822F997F6}"/>
                </a:ext>
              </a:extLst>
            </p:cNvPr>
            <p:cNvSpPr/>
            <p:nvPr/>
          </p:nvSpPr>
          <p:spPr>
            <a:xfrm>
              <a:off x="5738826" y="1736646"/>
              <a:ext cx="3101985" cy="1227597"/>
            </a:xfrm>
            <a:custGeom>
              <a:avLst/>
              <a:gdLst>
                <a:gd name="connsiteX0" fmla="*/ 131419 w 3101984"/>
                <a:gd name="connsiteY0" fmla="*/ 1215701 h 1227596"/>
                <a:gd name="connsiteX1" fmla="*/ 17236 w 3101984"/>
                <a:gd name="connsiteY1" fmla="*/ 1206185 h 1227596"/>
                <a:gd name="connsiteX2" fmla="*/ 26751 w 3101984"/>
                <a:gd name="connsiteY2" fmla="*/ 1091990 h 1227596"/>
                <a:gd name="connsiteX3" fmla="*/ 1444530 w 3101984"/>
                <a:gd name="connsiteY3" fmla="*/ 35686 h 1227596"/>
                <a:gd name="connsiteX4" fmla="*/ 1663381 w 3101984"/>
                <a:gd name="connsiteY4" fmla="*/ 35686 h 1227596"/>
                <a:gd name="connsiteX5" fmla="*/ 3071644 w 3101984"/>
                <a:gd name="connsiteY5" fmla="*/ 1091990 h 1227596"/>
                <a:gd name="connsiteX6" fmla="*/ 3090675 w 3101984"/>
                <a:gd name="connsiteY6" fmla="*/ 1206185 h 1227596"/>
                <a:gd name="connsiteX7" fmla="*/ 2976491 w 3101984"/>
                <a:gd name="connsiteY7" fmla="*/ 1215701 h 1227596"/>
                <a:gd name="connsiteX8" fmla="*/ 1568228 w 3101984"/>
                <a:gd name="connsiteY8" fmla="*/ 159397 h 1227596"/>
                <a:gd name="connsiteX9" fmla="*/ 1539682 w 3101984"/>
                <a:gd name="connsiteY9" fmla="*/ 159397 h 1227596"/>
                <a:gd name="connsiteX10" fmla="*/ 131419 w 3101984"/>
                <a:gd name="connsiteY10" fmla="*/ 1215701 h 122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1984" h="1227596">
                  <a:moveTo>
                    <a:pt x="131419" y="1215701"/>
                  </a:moveTo>
                  <a:cubicBezTo>
                    <a:pt x="93358" y="1244250"/>
                    <a:pt x="36266" y="1234734"/>
                    <a:pt x="17236" y="1206185"/>
                  </a:cubicBezTo>
                  <a:cubicBezTo>
                    <a:pt x="-11310" y="1168120"/>
                    <a:pt x="-1795" y="1111023"/>
                    <a:pt x="26751" y="1091990"/>
                  </a:cubicBezTo>
                  <a:lnTo>
                    <a:pt x="1444530" y="35686"/>
                  </a:lnTo>
                  <a:cubicBezTo>
                    <a:pt x="1511137" y="-11895"/>
                    <a:pt x="1596774" y="-11895"/>
                    <a:pt x="1663381" y="35686"/>
                  </a:cubicBezTo>
                  <a:lnTo>
                    <a:pt x="3071644" y="1091990"/>
                  </a:lnTo>
                  <a:cubicBezTo>
                    <a:pt x="3109705" y="1111023"/>
                    <a:pt x="3119221" y="1168120"/>
                    <a:pt x="3090675" y="1206185"/>
                  </a:cubicBezTo>
                  <a:cubicBezTo>
                    <a:pt x="3062129" y="1234734"/>
                    <a:pt x="3014553" y="1244250"/>
                    <a:pt x="2976491" y="1215701"/>
                  </a:cubicBezTo>
                  <a:lnTo>
                    <a:pt x="1568228" y="159397"/>
                  </a:lnTo>
                  <a:cubicBezTo>
                    <a:pt x="1558713" y="159397"/>
                    <a:pt x="1549198" y="159397"/>
                    <a:pt x="1539682" y="159397"/>
                  </a:cubicBezTo>
                  <a:lnTo>
                    <a:pt x="131419" y="1215701"/>
                  </a:lnTo>
                  <a:close/>
                </a:path>
              </a:pathLst>
            </a:custGeom>
            <a:grpFill/>
            <a:ln w="9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7" name="Rectangle 76">
            <a:hlinkClick r:id="" action="ppaction://noaction"/>
            <a:extLst>
              <a:ext uri="{FF2B5EF4-FFF2-40B4-BE49-F238E27FC236}">
                <a16:creationId xmlns:a16="http://schemas.microsoft.com/office/drawing/2014/main" id="{33CCA017-C96C-B645-8A39-8A12EF55E803}"/>
              </a:ext>
            </a:extLst>
          </p:cNvPr>
          <p:cNvSpPr/>
          <p:nvPr/>
        </p:nvSpPr>
        <p:spPr>
          <a:xfrm>
            <a:off x="11644439" y="6376126"/>
            <a:ext cx="364904" cy="320757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40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3.7|28.2|14.2|34.8|11.2|20.4|16.4|60.9|11.1|26.5|9.9|25.2|1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3|3.6|13.5|34.2|0.1|22.4|1.7|26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TMC updated links">
      <a:dk1>
        <a:srgbClr val="57595B"/>
      </a:dk1>
      <a:lt1>
        <a:srgbClr val="FFFFFF"/>
      </a:lt1>
      <a:dk2>
        <a:srgbClr val="57595B"/>
      </a:dk2>
      <a:lt2>
        <a:srgbClr val="FFFFFF"/>
      </a:lt2>
      <a:accent1>
        <a:srgbClr val="E7E05A"/>
      </a:accent1>
      <a:accent2>
        <a:srgbClr val="57595B"/>
      </a:accent2>
      <a:accent3>
        <a:srgbClr val="87A239"/>
      </a:accent3>
      <a:accent4>
        <a:srgbClr val="2D5A67"/>
      </a:accent4>
      <a:accent5>
        <a:srgbClr val="8C5C84"/>
      </a:accent5>
      <a:accent6>
        <a:srgbClr val="CE6260"/>
      </a:accent6>
      <a:hlink>
        <a:srgbClr val="855F81"/>
      </a:hlink>
      <a:folHlink>
        <a:srgbClr val="7F61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543</Words>
  <Application>Microsoft Office PowerPoint</Application>
  <PresentationFormat>Widescreen</PresentationFormat>
  <Paragraphs>142</Paragraphs>
  <Slides>16</Slides>
  <Notes>13</Notes>
  <HiddenSlides>4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1_Office Theme</vt:lpstr>
      <vt:lpstr>PowerPoint Presentation</vt:lpstr>
      <vt:lpstr>OBJECTIVES</vt:lpstr>
      <vt:lpstr>WHAT DO YOU KNOW?</vt:lpstr>
      <vt:lpstr>PROGRAMMES OF STUDY</vt:lpstr>
      <vt:lpstr>EMPLOYER PARTNERS</vt:lpstr>
      <vt:lpstr>TRUE OR FALSE</vt:lpstr>
      <vt:lpstr>WHAT DO I Include?</vt:lpstr>
      <vt:lpstr>Video</vt:lpstr>
      <vt:lpstr>Employability skills</vt:lpstr>
      <vt:lpstr>Employability skills</vt:lpstr>
      <vt:lpstr>PowerPoint Presentation</vt:lpstr>
      <vt:lpstr>PowerPoint Presentation</vt:lpstr>
      <vt:lpstr>STRUCTURE</vt:lpstr>
      <vt:lpstr>Support online</vt:lpstr>
      <vt:lpstr>Top Tips</vt:lpstr>
      <vt:lpstr>Thank you</vt:lpstr>
    </vt:vector>
  </TitlesOfParts>
  <Company>LTE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Sukhjeet Rai</dc:creator>
  <cp:lastModifiedBy>Sabaat Quyyam</cp:lastModifiedBy>
  <cp:revision>70</cp:revision>
  <dcterms:created xsi:type="dcterms:W3CDTF">2020-09-28T10:11:50Z</dcterms:created>
  <dcterms:modified xsi:type="dcterms:W3CDTF">2023-03-09T12:07:12Z</dcterms:modified>
</cp:coreProperties>
</file>