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5312-5887-1C59-8753-1E54836A0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05229-8672-9E04-FF3F-0F6E2E9D2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C4E6F-2E62-41D9-563E-11D53563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7C8B6-753E-06E8-EC11-96E0FA76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5BE51-CAD1-8986-2A1B-AF757DA7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7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29BF-E06E-C3FF-7709-05D939149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A6377-6AE3-3C78-FE6E-4760A9E06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D5B0C-C5CF-4566-D483-5B0B73D2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C0F39-DB44-3AC3-E514-F28DE0C1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4F88A-914E-127E-E6B7-1F2F8B0F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22F73A-52DF-8CE7-CE4C-B947C7F46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24D62-E811-C337-EE5C-72AEB15C2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87610-0E3B-E4A8-E82F-E88EADD4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A16A3-72CB-4469-F42E-88880687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F225-1709-95D6-0779-873629DF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0AC79-C417-2DFE-8E9F-C6C9B42D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C8B31-FDBF-C673-C26D-54DF65D69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2A7A5-A673-DA33-CD19-99437989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FB365-4AC3-221B-E011-D036644E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27B06-E994-F777-2D9F-9258A47C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2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4EB7-5301-352D-D759-140D6857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156CA-B4C8-E066-B248-4FC248EDB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43F1C-359D-C865-D0B1-2E3A88C8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71E4D-A572-1E04-7B2C-4B19278A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8021B-4490-C511-519F-313937F8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BAA2-8766-9E73-902C-87C9997E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AEA46-CC55-708A-C9A3-49DABAD8D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DDFBC-F470-152D-4F55-3F1957BC2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648AC-3091-A022-10D7-F5747C39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6FD22-16EA-59F9-E7EA-500DACC2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24308-34B0-5756-0BA8-E3B95AD3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4F0C-3C7A-E524-A1C2-4E12EB846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4CD35-776B-C354-805E-C62F9E119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F03BD-4B19-D777-82F7-5EBD92389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9A2C0-FA94-28CE-D25D-FB025063B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B0D1C5-DF44-397B-F080-6B9BCFB1E9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C2B7E-B730-EFEA-B555-5254C36D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BC5B37-EAFD-C8D4-CD98-CC8525FD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A2CD9-0D85-CBE1-38D5-5BEBF6D71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0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B6F6-7BB8-6476-F89B-86056F1F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A8359A-78C8-D078-3A4D-515A0222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02EB5D-F330-7FDA-54BA-392BF7B5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DCA16-D6F6-E386-9C8A-53411222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5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5BED0A-F96E-81ED-45A1-5FFADD9D6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40CB6-0DF2-53A6-6715-19EBDBAB9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2AFC0-CF61-7A4D-30E8-C1891D38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8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2AF9-2E28-B463-8C8F-3F7451CD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76BEA-54CD-9FC9-09B2-8029EC616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F778C-71B9-2606-A485-D50C8F2D9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2372F-989C-2051-7EF7-656B1E27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E9513-CF50-84EA-9393-FD11E230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A17A2-9ED5-7AA7-24F7-7C0F71D0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9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08C4-996B-B1D3-36ED-3B20A880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D01C5-89B0-87B5-DEA3-522DFC509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077332-1490-4626-D97C-8BDEEB4DB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7ABA6-467D-6F95-44F7-666CECF0A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45D6B-2B79-A3DC-F2E4-25E1E2FD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E002D-BCAE-5AA8-7B47-797ACF2E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1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6FBC1-8C9E-47EA-9BE4-6A5175BC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FC8DA-9924-B50B-9F12-54647DCBF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80FC1-B5A3-6ECA-9C04-F6997FE20F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8F89-7891-5849-A3A4-3369D763B927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B94E2-EA70-1F8A-2437-4C6987509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86999-997F-BA68-6EDB-C59CA58158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259F7-C8A2-B74F-835A-509D7A0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4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88214B-7BC6-421C-2E52-1497603E0B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6674" b="3707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7B8547-6A08-27B4-F6C5-9F9C1B093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77852"/>
          </a:xfrm>
        </p:spPr>
        <p:txBody>
          <a:bodyPr>
            <a:normAutofit/>
          </a:bodyPr>
          <a:lstStyle/>
          <a:p>
            <a:r>
              <a:rPr lang="en-GB" dirty="0"/>
              <a:t>PA (physicians associate)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7D85B-2454-85FA-4EE8-5C40593B5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6740"/>
            <a:ext cx="9144000" cy="1221059"/>
          </a:xfrm>
        </p:spPr>
        <p:txBody>
          <a:bodyPr>
            <a:normAutofit/>
          </a:bodyPr>
          <a:lstStyle/>
          <a:p>
            <a:r>
              <a:rPr lang="en-GB"/>
              <a:t>Should the job and title be changed/ banned or remain?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89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esk with stethoscope and computer keyboard">
            <a:extLst>
              <a:ext uri="{FF2B5EF4-FFF2-40B4-BE49-F238E27FC236}">
                <a16:creationId xmlns:a16="http://schemas.microsoft.com/office/drawing/2014/main" id="{517041ED-C782-AB69-0068-9FEEA61938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558" b="1517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5C58D9-85FF-9990-6897-1C003E0B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Physicians associate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55CDA-B877-E415-7923-3C462D807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A PA works within the hospital and helps to see patients. </a:t>
            </a:r>
          </a:p>
          <a:p>
            <a:r>
              <a:rPr lang="en-GB" dirty="0">
                <a:solidFill>
                  <a:srgbClr val="FFFFFF"/>
                </a:solidFill>
              </a:rPr>
              <a:t>They wear the same uniform as doctors and may introduce themselves the same </a:t>
            </a:r>
          </a:p>
          <a:p>
            <a:r>
              <a:rPr lang="en-GB" dirty="0">
                <a:solidFill>
                  <a:srgbClr val="FFFFFF"/>
                </a:solidFill>
              </a:rPr>
              <a:t>PA’s have a shortened version of medicine as the training only lasts 2 years </a:t>
            </a:r>
          </a:p>
          <a:p>
            <a:r>
              <a:rPr lang="en-GB" dirty="0">
                <a:solidFill>
                  <a:srgbClr val="FFFFFF"/>
                </a:solidFill>
              </a:rPr>
              <a:t>They perform similar jobs to junior doctors and they are supervised by doctors</a:t>
            </a:r>
          </a:p>
          <a:p>
            <a:r>
              <a:rPr lang="en-GB" dirty="0">
                <a:solidFill>
                  <a:srgbClr val="FFFFFF"/>
                </a:solidFill>
              </a:rPr>
              <a:t>PA’s relay information back to doctors.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90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ethoscope on white background">
            <a:extLst>
              <a:ext uri="{FF2B5EF4-FFF2-40B4-BE49-F238E27FC236}">
                <a16:creationId xmlns:a16="http://schemas.microsoft.com/office/drawing/2014/main" id="{6248F9BD-F356-3328-2FFF-9831081F6C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2C2D4-F7E7-2B44-47AF-3E8BCD48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Problems with the PA position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10C32-D62B-44DF-26B0-01968DA3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Misleading appearance- patients may think they are being seen by a doctor but they aren’t </a:t>
            </a:r>
          </a:p>
          <a:p>
            <a:r>
              <a:rPr lang="en-GB" dirty="0">
                <a:solidFill>
                  <a:srgbClr val="FFFFFF"/>
                </a:solidFill>
              </a:rPr>
              <a:t>They do not have the same knowledge and experience as a junior doctor/ F1 or F2</a:t>
            </a:r>
          </a:p>
          <a:p>
            <a:r>
              <a:rPr lang="en-GB" dirty="0">
                <a:solidFill>
                  <a:srgbClr val="FFFFFF"/>
                </a:solidFill>
              </a:rPr>
              <a:t>They may leave information out when relaying it back to a doctor or not know the urgency of situations </a:t>
            </a:r>
          </a:p>
          <a:p>
            <a:r>
              <a:rPr lang="en-GB" dirty="0">
                <a:solidFill>
                  <a:srgbClr val="FFFFFF"/>
                </a:solidFill>
              </a:rPr>
              <a:t>They can work at a GP straight out of university but others cant until after F2 however they are less qualified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60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ethoscope on white background">
            <a:extLst>
              <a:ext uri="{FF2B5EF4-FFF2-40B4-BE49-F238E27FC236}">
                <a16:creationId xmlns:a16="http://schemas.microsoft.com/office/drawing/2014/main" id="{6248F9BD-F356-3328-2FFF-9831081F6C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2C2D4-F7E7-2B44-47AF-3E8BCD48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10C32-D62B-44DF-26B0-01968DA3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1368"/>
            <a:ext cx="10515600" cy="435133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There has been a campaign by the British Medical Association (BMA) for the position to be renamed as doctors assistant or </a:t>
            </a:r>
            <a:r>
              <a:rPr lang="en-GB"/>
              <a:t>just assistant with </a:t>
            </a:r>
            <a:r>
              <a:rPr lang="en-GB" dirty="0"/>
              <a:t>large name tags as this is more clear to patients as to who they are being seen by. </a:t>
            </a:r>
          </a:p>
          <a:p>
            <a:r>
              <a:rPr lang="en-GB" dirty="0"/>
              <a:t>There has been a lot of cases of people passing away due to misunderstanding and confusion, they’re lack of qualifications to treat patients, leaving information out</a:t>
            </a:r>
          </a:p>
          <a:p>
            <a:endParaRPr lang="en-US" dirty="0"/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69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ethoscope on white background">
            <a:extLst>
              <a:ext uri="{FF2B5EF4-FFF2-40B4-BE49-F238E27FC236}">
                <a16:creationId xmlns:a16="http://schemas.microsoft.com/office/drawing/2014/main" id="{6248F9BD-F356-3328-2FFF-9831081F6C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82C2D4-F7E7-2B44-47AF-3E8BCD48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Solutions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10C32-D62B-44DF-26B0-01968DA3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There is a role for them but NOT what it currently is </a:t>
            </a:r>
          </a:p>
          <a:p>
            <a:r>
              <a:rPr lang="en-GB" dirty="0">
                <a:solidFill>
                  <a:srgbClr val="FFFFFF"/>
                </a:solidFill>
              </a:rPr>
              <a:t>They may be good admin roles, relives pressure off F1/F2 (junior doctors) </a:t>
            </a:r>
          </a:p>
          <a:p>
            <a:r>
              <a:rPr lang="en-GB" dirty="0">
                <a:solidFill>
                  <a:srgbClr val="FFFFFF"/>
                </a:solidFill>
              </a:rPr>
              <a:t>Medicine is a very competitive field, jobs, location, speciality 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6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 (physicians associate)</vt:lpstr>
      <vt:lpstr>Physicians associate </vt:lpstr>
      <vt:lpstr>Problems with the PA position </vt:lpstr>
      <vt:lpstr>PowerPoint Presentation</vt:lpstr>
      <vt:lpstr>Solutions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(physicians associate)</dc:title>
  <dc:creator>Talya Myers</dc:creator>
  <cp:lastModifiedBy>Talya Myers</cp:lastModifiedBy>
  <cp:revision>3</cp:revision>
  <dcterms:created xsi:type="dcterms:W3CDTF">2024-03-11T12:17:26Z</dcterms:created>
  <dcterms:modified xsi:type="dcterms:W3CDTF">2024-04-09T12:53:25Z</dcterms:modified>
</cp:coreProperties>
</file>