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448" r:id="rId5"/>
    <p:sldId id="2454" r:id="rId6"/>
    <p:sldId id="259" r:id="rId7"/>
    <p:sldId id="2469" r:id="rId8"/>
    <p:sldId id="2477" r:id="rId9"/>
    <p:sldId id="2476" r:id="rId10"/>
    <p:sldId id="2475" r:id="rId11"/>
    <p:sldId id="262" r:id="rId12"/>
    <p:sldId id="2463" r:id="rId13"/>
    <p:sldId id="2470" r:id="rId14"/>
    <p:sldId id="2471" r:id="rId15"/>
    <p:sldId id="2472" r:id="rId16"/>
    <p:sldId id="2468" r:id="rId17"/>
    <p:sldId id="2466" r:id="rId18"/>
    <p:sldId id="2467" r:id="rId19"/>
    <p:sldId id="2465" r:id="rId20"/>
    <p:sldId id="2436" r:id="rId21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9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4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23B"/>
    <a:srgbClr val="898989"/>
    <a:srgbClr val="2F3342"/>
    <a:srgbClr val="A53F52"/>
    <a:srgbClr val="2C2153"/>
    <a:srgbClr val="E99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A6A5B5-9986-4C49-B676-C78C89E35600}" v="86" dt="2024-02-06T11:49:43.8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5033" autoAdjust="0"/>
  </p:normalViewPr>
  <p:slideViewPr>
    <p:cSldViewPr snapToGrid="0">
      <p:cViewPr varScale="1">
        <p:scale>
          <a:sx n="100" d="100"/>
          <a:sy n="100" d="100"/>
        </p:scale>
        <p:origin x="114" y="1392"/>
      </p:cViewPr>
      <p:guideLst>
        <p:guide orient="horz" pos="1992"/>
        <p:guide pos="3840"/>
        <p:guide orient="horz" pos="1416"/>
      </p:guideLst>
    </p:cSldViewPr>
  </p:slideViewPr>
  <p:outlineViewPr>
    <p:cViewPr>
      <p:scale>
        <a:sx n="33" d="100"/>
        <a:sy n="33" d="100"/>
      </p:scale>
      <p:origin x="0" y="-518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8722"/>
    </p:cViewPr>
  </p:sorterViewPr>
  <p:notesViewPr>
    <p:cSldViewPr snapToGrid="0">
      <p:cViewPr varScale="1">
        <p:scale>
          <a:sx n="96" d="100"/>
          <a:sy n="96" d="100"/>
        </p:scale>
        <p:origin x="289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n Silver" userId="6d92489a4321702c" providerId="LiveId" clId="{FFA6A5B5-9986-4C49-B676-C78C89E35600}"/>
    <pc:docChg chg="undo custSel addSld delSld modSld sldOrd">
      <pc:chgData name="Natan Silver" userId="6d92489a4321702c" providerId="LiveId" clId="{FFA6A5B5-9986-4C49-B676-C78C89E35600}" dt="2024-02-06T11:50:35.654" v="1996" actId="47"/>
      <pc:docMkLst>
        <pc:docMk/>
      </pc:docMkLst>
      <pc:sldChg chg="modSp mod">
        <pc:chgData name="Natan Silver" userId="6d92489a4321702c" providerId="LiveId" clId="{FFA6A5B5-9986-4C49-B676-C78C89E35600}" dt="2024-02-06T10:39:03.253" v="21" actId="20577"/>
        <pc:sldMkLst>
          <pc:docMk/>
          <pc:sldMk cId="1325373587" sldId="259"/>
        </pc:sldMkLst>
        <pc:spChg chg="mod">
          <ac:chgData name="Natan Silver" userId="6d92489a4321702c" providerId="LiveId" clId="{FFA6A5B5-9986-4C49-B676-C78C89E35600}" dt="2024-02-06T10:39:03.253" v="21" actId="20577"/>
          <ac:spMkLst>
            <pc:docMk/>
            <pc:sldMk cId="1325373587" sldId="259"/>
            <ac:spMk id="9" creationId="{256319DF-036A-473B-95D3-C5F6FF849FD4}"/>
          </ac:spMkLst>
        </pc:spChg>
      </pc:sldChg>
      <pc:sldChg chg="addSp delSp modSp mod ord setBg addAnim">
        <pc:chgData name="Natan Silver" userId="6d92489a4321702c" providerId="LiveId" clId="{FFA6A5B5-9986-4C49-B676-C78C89E35600}" dt="2024-02-06T11:49:43.859" v="1995" actId="18131"/>
        <pc:sldMkLst>
          <pc:docMk/>
          <pc:sldMk cId="1619265676" sldId="262"/>
        </pc:sldMkLst>
        <pc:spChg chg="del mod">
          <ac:chgData name="Natan Silver" userId="6d92489a4321702c" providerId="LiveId" clId="{FFA6A5B5-9986-4C49-B676-C78C89E35600}" dt="2024-02-06T11:11:04.496" v="1542"/>
          <ac:spMkLst>
            <pc:docMk/>
            <pc:sldMk cId="1619265676" sldId="262"/>
            <ac:spMk id="5" creationId="{56D0F54D-A602-4D35-8BE1-6B9BE8078989}"/>
          </ac:spMkLst>
        </pc:spChg>
        <pc:spChg chg="mod ord">
          <ac:chgData name="Natan Silver" userId="6d92489a4321702c" providerId="LiveId" clId="{FFA6A5B5-9986-4C49-B676-C78C89E35600}" dt="2024-02-06T11:49:24.592" v="1992" actId="26606"/>
          <ac:spMkLst>
            <pc:docMk/>
            <pc:sldMk cId="1619265676" sldId="262"/>
            <ac:spMk id="14" creationId="{93863800-85E5-44A7-96E9-521CE882616B}"/>
          </ac:spMkLst>
        </pc:spChg>
        <pc:spChg chg="mod ord">
          <ac:chgData name="Natan Silver" userId="6d92489a4321702c" providerId="LiveId" clId="{FFA6A5B5-9986-4C49-B676-C78C89E35600}" dt="2024-02-06T11:49:24.592" v="1992" actId="26606"/>
          <ac:spMkLst>
            <pc:docMk/>
            <pc:sldMk cId="1619265676" sldId="262"/>
            <ac:spMk id="16" creationId="{8E69FE38-B9E0-4441-8A00-92DDB88DF02C}"/>
          </ac:spMkLst>
        </pc:spChg>
        <pc:spChg chg="add del">
          <ac:chgData name="Natan Silver" userId="6d92489a4321702c" providerId="LiveId" clId="{FFA6A5B5-9986-4C49-B676-C78C89E35600}" dt="2024-02-06T11:48:43.052" v="1984" actId="478"/>
          <ac:spMkLst>
            <pc:docMk/>
            <pc:sldMk cId="1619265676" sldId="262"/>
            <ac:spMk id="3086" creationId="{CCC5AD06-9AD3-5013-F24A-06A889DB6A7B}"/>
          </ac:spMkLst>
        </pc:spChg>
        <pc:spChg chg="add del">
          <ac:chgData name="Natan Silver" userId="6d92489a4321702c" providerId="LiveId" clId="{FFA6A5B5-9986-4C49-B676-C78C89E35600}" dt="2024-02-06T11:49:24.592" v="1992" actId="26606"/>
          <ac:spMkLst>
            <pc:docMk/>
            <pc:sldMk cId="1619265676" sldId="262"/>
            <ac:spMk id="3089" creationId="{6113EC7C-368D-469A-9B5C-F3555B088E66}"/>
          </ac:spMkLst>
        </pc:spChg>
        <pc:spChg chg="add">
          <ac:chgData name="Natan Silver" userId="6d92489a4321702c" providerId="LiveId" clId="{FFA6A5B5-9986-4C49-B676-C78C89E35600}" dt="2024-02-06T11:49:24.592" v="1992" actId="26606"/>
          <ac:spMkLst>
            <pc:docMk/>
            <pc:sldMk cId="1619265676" sldId="262"/>
            <ac:spMk id="3094" creationId="{D48D9584-D2FD-48CE-9E17-4E250B743B5F}"/>
          </ac:spMkLst>
        </pc:spChg>
        <pc:spChg chg="add">
          <ac:chgData name="Natan Silver" userId="6d92489a4321702c" providerId="LiveId" clId="{FFA6A5B5-9986-4C49-B676-C78C89E35600}" dt="2024-02-06T11:49:24.592" v="1992" actId="26606"/>
          <ac:spMkLst>
            <pc:docMk/>
            <pc:sldMk cId="1619265676" sldId="262"/>
            <ac:spMk id="3096" creationId="{CA17DEF4-6C5D-41C6-8D93-5C7CFD7ADA5E}"/>
          </ac:spMkLst>
        </pc:spChg>
        <pc:spChg chg="add">
          <ac:chgData name="Natan Silver" userId="6d92489a4321702c" providerId="LiveId" clId="{FFA6A5B5-9986-4C49-B676-C78C89E35600}" dt="2024-02-06T11:49:24.592" v="1992" actId="26606"/>
          <ac:spMkLst>
            <pc:docMk/>
            <pc:sldMk cId="1619265676" sldId="262"/>
            <ac:spMk id="3098" creationId="{22BBC5A3-5C8C-4FB9-AEFF-8778D2C98D29}"/>
          </ac:spMkLst>
        </pc:spChg>
        <pc:spChg chg="add">
          <ac:chgData name="Natan Silver" userId="6d92489a4321702c" providerId="LiveId" clId="{FFA6A5B5-9986-4C49-B676-C78C89E35600}" dt="2024-02-06T11:49:24.592" v="1992" actId="26606"/>
          <ac:spMkLst>
            <pc:docMk/>
            <pc:sldMk cId="1619265676" sldId="262"/>
            <ac:spMk id="3100" creationId="{3BB917E8-D696-4787-96D6-521A9C42F9A5}"/>
          </ac:spMkLst>
        </pc:spChg>
        <pc:spChg chg="add">
          <ac:chgData name="Natan Silver" userId="6d92489a4321702c" providerId="LiveId" clId="{FFA6A5B5-9986-4C49-B676-C78C89E35600}" dt="2024-02-06T11:49:24.592" v="1992" actId="26606"/>
          <ac:spMkLst>
            <pc:docMk/>
            <pc:sldMk cId="1619265676" sldId="262"/>
            <ac:spMk id="3102" creationId="{39F4C545-E278-42ED-9B78-2EBA464444A3}"/>
          </ac:spMkLst>
        </pc:spChg>
        <pc:picChg chg="add mod">
          <ac:chgData name="Natan Silver" userId="6d92489a4321702c" providerId="LiveId" clId="{FFA6A5B5-9986-4C49-B676-C78C89E35600}" dt="2024-02-06T11:10:03.365" v="1538" actId="14100"/>
          <ac:picMkLst>
            <pc:docMk/>
            <pc:sldMk cId="1619265676" sldId="262"/>
            <ac:picMk id="3074" creationId="{D8E91B12-7907-C394-91FE-6D95869BFED9}"/>
          </ac:picMkLst>
        </pc:picChg>
        <pc:picChg chg="add mod ord">
          <ac:chgData name="Natan Silver" userId="6d92489a4321702c" providerId="LiveId" clId="{FFA6A5B5-9986-4C49-B676-C78C89E35600}" dt="2024-02-06T11:49:24.592" v="1992" actId="26606"/>
          <ac:picMkLst>
            <pc:docMk/>
            <pc:sldMk cId="1619265676" sldId="262"/>
            <ac:picMk id="3076" creationId="{78287831-18C2-577A-A0D1-22AF10E56D1A}"/>
          </ac:picMkLst>
        </pc:picChg>
        <pc:picChg chg="add mod ord">
          <ac:chgData name="Natan Silver" userId="6d92489a4321702c" providerId="LiveId" clId="{FFA6A5B5-9986-4C49-B676-C78C89E35600}" dt="2024-02-06T11:49:24.592" v="1992" actId="26606"/>
          <ac:picMkLst>
            <pc:docMk/>
            <pc:sldMk cId="1619265676" sldId="262"/>
            <ac:picMk id="3078" creationId="{C29AADE5-D55A-C31A-EED2-BCDCA4B5167F}"/>
          </ac:picMkLst>
        </pc:picChg>
        <pc:picChg chg="add mod ord">
          <ac:chgData name="Natan Silver" userId="6d92489a4321702c" providerId="LiveId" clId="{FFA6A5B5-9986-4C49-B676-C78C89E35600}" dt="2024-02-06T11:49:34.468" v="1994" actId="18131"/>
          <ac:picMkLst>
            <pc:docMk/>
            <pc:sldMk cId="1619265676" sldId="262"/>
            <ac:picMk id="3080" creationId="{B8AC27BA-6ECA-0F39-BAA1-86A3021697FB}"/>
          </ac:picMkLst>
        </pc:picChg>
        <pc:picChg chg="add mod">
          <ac:chgData name="Natan Silver" userId="6d92489a4321702c" providerId="LiveId" clId="{FFA6A5B5-9986-4C49-B676-C78C89E35600}" dt="2024-02-06T11:49:43.859" v="1995" actId="18131"/>
          <ac:picMkLst>
            <pc:docMk/>
            <pc:sldMk cId="1619265676" sldId="262"/>
            <ac:picMk id="3082" creationId="{8790BB77-A621-11D3-7D9D-C1B64D813784}"/>
          </ac:picMkLst>
        </pc:picChg>
      </pc:sldChg>
      <pc:sldChg chg="modSp mod">
        <pc:chgData name="Natan Silver" userId="6d92489a4321702c" providerId="LiveId" clId="{FFA6A5B5-9986-4C49-B676-C78C89E35600}" dt="2024-02-06T11:47:14.654" v="1979" actId="20577"/>
        <pc:sldMkLst>
          <pc:docMk/>
          <pc:sldMk cId="3927832306" sldId="2448"/>
        </pc:sldMkLst>
        <pc:spChg chg="mod">
          <ac:chgData name="Natan Silver" userId="6d92489a4321702c" providerId="LiveId" clId="{FFA6A5B5-9986-4C49-B676-C78C89E35600}" dt="2024-02-06T11:46:56.619" v="1951" actId="20577"/>
          <ac:spMkLst>
            <pc:docMk/>
            <pc:sldMk cId="3927832306" sldId="2448"/>
            <ac:spMk id="3" creationId="{C0AE828D-1E63-455F-949D-0C5454A7FE88}"/>
          </ac:spMkLst>
        </pc:spChg>
        <pc:spChg chg="mod">
          <ac:chgData name="Natan Silver" userId="6d92489a4321702c" providerId="LiveId" clId="{FFA6A5B5-9986-4C49-B676-C78C89E35600}" dt="2024-02-06T11:46:45.847" v="1941" actId="20577"/>
          <ac:spMkLst>
            <pc:docMk/>
            <pc:sldMk cId="3927832306" sldId="2448"/>
            <ac:spMk id="7" creationId="{5D865526-EC39-4780-A2A8-274A80A5C19B}"/>
          </ac:spMkLst>
        </pc:spChg>
        <pc:spChg chg="mod">
          <ac:chgData name="Natan Silver" userId="6d92489a4321702c" providerId="LiveId" clId="{FFA6A5B5-9986-4C49-B676-C78C89E35600}" dt="2024-02-06T11:47:14.654" v="1979" actId="20577"/>
          <ac:spMkLst>
            <pc:docMk/>
            <pc:sldMk cId="3927832306" sldId="2448"/>
            <ac:spMk id="9" creationId="{79DC1498-E692-42BA-B69F-6D37E6CFACA0}"/>
          </ac:spMkLst>
        </pc:spChg>
      </pc:sldChg>
      <pc:sldChg chg="del">
        <pc:chgData name="Natan Silver" userId="6d92489a4321702c" providerId="LiveId" clId="{FFA6A5B5-9986-4C49-B676-C78C89E35600}" dt="2024-02-06T11:50:35.654" v="1996" actId="47"/>
        <pc:sldMkLst>
          <pc:docMk/>
          <pc:sldMk cId="839779156" sldId="2450"/>
        </pc:sldMkLst>
      </pc:sldChg>
      <pc:sldChg chg="del">
        <pc:chgData name="Natan Silver" userId="6d92489a4321702c" providerId="LiveId" clId="{FFA6A5B5-9986-4C49-B676-C78C89E35600}" dt="2024-02-06T11:15:17.533" v="1572" actId="47"/>
        <pc:sldMkLst>
          <pc:docMk/>
          <pc:sldMk cId="2944765398" sldId="2451"/>
        </pc:sldMkLst>
      </pc:sldChg>
      <pc:sldChg chg="addSp delSp modSp">
        <pc:chgData name="Natan Silver" userId="6d92489a4321702c" providerId="LiveId" clId="{FFA6A5B5-9986-4C49-B676-C78C89E35600}" dt="2024-02-06T11:47:36.567" v="1980" actId="1076"/>
        <pc:sldMkLst>
          <pc:docMk/>
          <pc:sldMk cId="714960598" sldId="2454"/>
        </pc:sldMkLst>
        <pc:picChg chg="add mod">
          <ac:chgData name="Natan Silver" userId="6d92489a4321702c" providerId="LiveId" clId="{FFA6A5B5-9986-4C49-B676-C78C89E35600}" dt="2024-02-06T11:47:36.567" v="1980" actId="1076"/>
          <ac:picMkLst>
            <pc:docMk/>
            <pc:sldMk cId="714960598" sldId="2454"/>
            <ac:picMk id="2" creationId="{AA4547FA-4F20-E927-1BE0-CF153EB30CD4}"/>
          </ac:picMkLst>
        </pc:picChg>
        <pc:picChg chg="del">
          <ac:chgData name="Natan Silver" userId="6d92489a4321702c" providerId="LiveId" clId="{FFA6A5B5-9986-4C49-B676-C78C89E35600}" dt="2024-02-06T10:37:33.296" v="2" actId="478"/>
          <ac:picMkLst>
            <pc:docMk/>
            <pc:sldMk cId="714960598" sldId="2454"/>
            <ac:picMk id="1028" creationId="{32F0308A-154E-9B66-B552-583EA5F37E52}"/>
          </ac:picMkLst>
        </pc:picChg>
      </pc:sldChg>
      <pc:sldChg chg="modSp del mod">
        <pc:chgData name="Natan Silver" userId="6d92489a4321702c" providerId="LiveId" clId="{FFA6A5B5-9986-4C49-B676-C78C89E35600}" dt="2024-02-06T11:38:34.436" v="1871" actId="47"/>
        <pc:sldMkLst>
          <pc:docMk/>
          <pc:sldMk cId="1649098948" sldId="2462"/>
        </pc:sldMkLst>
        <pc:spChg chg="mod">
          <ac:chgData name="Natan Silver" userId="6d92489a4321702c" providerId="LiveId" clId="{FFA6A5B5-9986-4C49-B676-C78C89E35600}" dt="2024-02-06T11:03:22.632" v="1286" actId="20577"/>
          <ac:spMkLst>
            <pc:docMk/>
            <pc:sldMk cId="1649098948" sldId="2462"/>
            <ac:spMk id="6" creationId="{F3C89A40-EEAA-43AB-9A3A-B2CFDE450F1B}"/>
          </ac:spMkLst>
        </pc:spChg>
      </pc:sldChg>
      <pc:sldChg chg="addSp delSp modSp mod ord setBg">
        <pc:chgData name="Natan Silver" userId="6d92489a4321702c" providerId="LiveId" clId="{FFA6A5B5-9986-4C49-B676-C78C89E35600}" dt="2024-02-06T11:17:54.860" v="1589"/>
        <pc:sldMkLst>
          <pc:docMk/>
          <pc:sldMk cId="3249614286" sldId="2463"/>
        </pc:sldMkLst>
        <pc:spChg chg="del mod">
          <ac:chgData name="Natan Silver" userId="6d92489a4321702c" providerId="LiveId" clId="{FFA6A5B5-9986-4C49-B676-C78C89E35600}" dt="2024-02-06T11:15:56.747" v="1574" actId="478"/>
          <ac:spMkLst>
            <pc:docMk/>
            <pc:sldMk cId="3249614286" sldId="2463"/>
            <ac:spMk id="2" creationId="{D2D47E09-9327-E2A3-1AD3-79FC07605A8C}"/>
          </ac:spMkLst>
        </pc:spChg>
        <pc:spChg chg="mod ord">
          <ac:chgData name="Natan Silver" userId="6d92489a4321702c" providerId="LiveId" clId="{FFA6A5B5-9986-4C49-B676-C78C89E35600}" dt="2024-02-06T11:16:18.789" v="1575" actId="14100"/>
          <ac:spMkLst>
            <pc:docMk/>
            <pc:sldMk cId="3249614286" sldId="2463"/>
            <ac:spMk id="3" creationId="{2691B689-95F4-7B1C-757D-FB86CAC08B95}"/>
          </ac:spMkLst>
        </pc:spChg>
        <pc:spChg chg="add">
          <ac:chgData name="Natan Silver" userId="6d92489a4321702c" providerId="LiveId" clId="{FFA6A5B5-9986-4C49-B676-C78C89E35600}" dt="2024-02-06T11:15:50.251" v="1573" actId="26606"/>
          <ac:spMkLst>
            <pc:docMk/>
            <pc:sldMk cId="3249614286" sldId="2463"/>
            <ac:spMk id="19" creationId="{72018E1B-E0B9-4440-AFF3-4112E50A2763}"/>
          </ac:spMkLst>
        </pc:spChg>
        <pc:picChg chg="add mod">
          <ac:chgData name="Natan Silver" userId="6d92489a4321702c" providerId="LiveId" clId="{FFA6A5B5-9986-4C49-B676-C78C89E35600}" dt="2024-02-06T11:14:39.717" v="1561" actId="1076"/>
          <ac:picMkLst>
            <pc:docMk/>
            <pc:sldMk cId="3249614286" sldId="2463"/>
            <ac:picMk id="5" creationId="{22D37144-E2CA-7AA8-60D5-26969966835D}"/>
          </ac:picMkLst>
        </pc:picChg>
        <pc:picChg chg="add mod">
          <ac:chgData name="Natan Silver" userId="6d92489a4321702c" providerId="LiveId" clId="{FFA6A5B5-9986-4C49-B676-C78C89E35600}" dt="2024-02-06T11:14:34.564" v="1560" actId="571"/>
          <ac:picMkLst>
            <pc:docMk/>
            <pc:sldMk cId="3249614286" sldId="2463"/>
            <ac:picMk id="6" creationId="{A2038E9C-7F62-05EC-6583-D632B2E56DC1}"/>
          </ac:picMkLst>
        </pc:picChg>
        <pc:picChg chg="add mod">
          <ac:chgData name="Natan Silver" userId="6d92489a4321702c" providerId="LiveId" clId="{FFA6A5B5-9986-4C49-B676-C78C89E35600}" dt="2024-02-06T11:16:41.935" v="1580" actId="14100"/>
          <ac:picMkLst>
            <pc:docMk/>
            <pc:sldMk cId="3249614286" sldId="2463"/>
            <ac:picMk id="8" creationId="{DAC16D20-1569-60F8-09A5-B53AD14C68B6}"/>
          </ac:picMkLst>
        </pc:picChg>
        <pc:picChg chg="add mod modCrop">
          <ac:chgData name="Natan Silver" userId="6d92489a4321702c" providerId="LiveId" clId="{FFA6A5B5-9986-4C49-B676-C78C89E35600}" dt="2024-02-06T11:17:22.155" v="1584" actId="732"/>
          <ac:picMkLst>
            <pc:docMk/>
            <pc:sldMk cId="3249614286" sldId="2463"/>
            <ac:picMk id="10" creationId="{7149B376-1957-51AA-7478-082CE398B1F0}"/>
          </ac:picMkLst>
        </pc:picChg>
        <pc:picChg chg="add mod ord">
          <ac:chgData name="Natan Silver" userId="6d92489a4321702c" providerId="LiveId" clId="{FFA6A5B5-9986-4C49-B676-C78C89E35600}" dt="2024-02-06T11:16:41.935" v="1580" actId="14100"/>
          <ac:picMkLst>
            <pc:docMk/>
            <pc:sldMk cId="3249614286" sldId="2463"/>
            <ac:picMk id="12" creationId="{09D985A3-99E0-A6B9-8962-D046C8E61AE6}"/>
          </ac:picMkLst>
        </pc:picChg>
        <pc:picChg chg="add mod ord modCrop">
          <ac:chgData name="Natan Silver" userId="6d92489a4321702c" providerId="LiveId" clId="{FFA6A5B5-9986-4C49-B676-C78C89E35600}" dt="2024-02-06T11:17:40.569" v="1588" actId="1076"/>
          <ac:picMkLst>
            <pc:docMk/>
            <pc:sldMk cId="3249614286" sldId="2463"/>
            <ac:picMk id="14" creationId="{D17217A1-41B4-3BE1-213C-F7C79660FDEE}"/>
          </ac:picMkLst>
        </pc:picChg>
      </pc:sldChg>
      <pc:sldChg chg="del">
        <pc:chgData name="Natan Silver" userId="6d92489a4321702c" providerId="LiveId" clId="{FFA6A5B5-9986-4C49-B676-C78C89E35600}" dt="2024-02-06T10:54:46.405" v="425" actId="47"/>
        <pc:sldMkLst>
          <pc:docMk/>
          <pc:sldMk cId="2484157924" sldId="2464"/>
        </pc:sldMkLst>
      </pc:sldChg>
      <pc:sldChg chg="modSp mod">
        <pc:chgData name="Natan Silver" userId="6d92489a4321702c" providerId="LiveId" clId="{FFA6A5B5-9986-4C49-B676-C78C89E35600}" dt="2024-02-06T10:59:11.571" v="848" actId="20577"/>
        <pc:sldMkLst>
          <pc:docMk/>
          <pc:sldMk cId="200199415" sldId="2465"/>
        </pc:sldMkLst>
        <pc:spChg chg="mod">
          <ac:chgData name="Natan Silver" userId="6d92489a4321702c" providerId="LiveId" clId="{FFA6A5B5-9986-4C49-B676-C78C89E35600}" dt="2024-02-06T10:59:11.571" v="848" actId="20577"/>
          <ac:spMkLst>
            <pc:docMk/>
            <pc:sldMk cId="200199415" sldId="2465"/>
            <ac:spMk id="5" creationId="{77E3147F-4B0E-819C-A9E0-B64516927196}"/>
          </ac:spMkLst>
        </pc:spChg>
        <pc:spChg chg="mod">
          <ac:chgData name="Natan Silver" userId="6d92489a4321702c" providerId="LiveId" clId="{FFA6A5B5-9986-4C49-B676-C78C89E35600}" dt="2024-02-06T10:55:12.021" v="450" actId="20577"/>
          <ac:spMkLst>
            <pc:docMk/>
            <pc:sldMk cId="200199415" sldId="2465"/>
            <ac:spMk id="14" creationId="{269AE28D-A45F-4663-39F2-25B63D13E5B7}"/>
          </ac:spMkLst>
        </pc:spChg>
      </pc:sldChg>
      <pc:sldChg chg="modSp mod">
        <pc:chgData name="Natan Silver" userId="6d92489a4321702c" providerId="LiveId" clId="{FFA6A5B5-9986-4C49-B676-C78C89E35600}" dt="2024-02-06T11:01:22.170" v="1119" actId="20577"/>
        <pc:sldMkLst>
          <pc:docMk/>
          <pc:sldMk cId="1855553251" sldId="2466"/>
        </pc:sldMkLst>
        <pc:spChg chg="mod">
          <ac:chgData name="Natan Silver" userId="6d92489a4321702c" providerId="LiveId" clId="{FFA6A5B5-9986-4C49-B676-C78C89E35600}" dt="2024-02-06T11:01:22.170" v="1119" actId="20577"/>
          <ac:spMkLst>
            <pc:docMk/>
            <pc:sldMk cId="1855553251" sldId="2466"/>
            <ac:spMk id="5" creationId="{80533EE2-D1A6-3743-4F60-EE9681735A52}"/>
          </ac:spMkLst>
        </pc:spChg>
        <pc:spChg chg="mod">
          <ac:chgData name="Natan Silver" userId="6d92489a4321702c" providerId="LiveId" clId="{FFA6A5B5-9986-4C49-B676-C78C89E35600}" dt="2024-02-06T10:59:31.581" v="869" actId="20577"/>
          <ac:spMkLst>
            <pc:docMk/>
            <pc:sldMk cId="1855553251" sldId="2466"/>
            <ac:spMk id="14" creationId="{DA5112E4-BB63-922E-460F-BDC80C85EBD4}"/>
          </ac:spMkLst>
        </pc:spChg>
      </pc:sldChg>
      <pc:sldChg chg="modSp mod ord">
        <pc:chgData name="Natan Silver" userId="6d92489a4321702c" providerId="LiveId" clId="{FFA6A5B5-9986-4C49-B676-C78C89E35600}" dt="2024-02-06T11:03:19.547" v="1284" actId="20577"/>
        <pc:sldMkLst>
          <pc:docMk/>
          <pc:sldMk cId="1184492553" sldId="2467"/>
        </pc:sldMkLst>
        <pc:spChg chg="mod">
          <ac:chgData name="Natan Silver" userId="6d92489a4321702c" providerId="LiveId" clId="{FFA6A5B5-9986-4C49-B676-C78C89E35600}" dt="2024-02-06T11:02:41.127" v="1263" actId="20577"/>
          <ac:spMkLst>
            <pc:docMk/>
            <pc:sldMk cId="1184492553" sldId="2467"/>
            <ac:spMk id="5" creationId="{CEF49CDB-6EC7-BCF0-03FD-7C6F1868CEB3}"/>
          </ac:spMkLst>
        </pc:spChg>
        <pc:spChg chg="mod">
          <ac:chgData name="Natan Silver" userId="6d92489a4321702c" providerId="LiveId" clId="{FFA6A5B5-9986-4C49-B676-C78C89E35600}" dt="2024-02-06T11:03:19.547" v="1284" actId="20577"/>
          <ac:spMkLst>
            <pc:docMk/>
            <pc:sldMk cId="1184492553" sldId="2467"/>
            <ac:spMk id="14" creationId="{6966F794-E4A3-3DE6-3AA9-2A40DCFA08A0}"/>
          </ac:spMkLst>
        </pc:spChg>
      </pc:sldChg>
      <pc:sldChg chg="modSp mod">
        <pc:chgData name="Natan Silver" userId="6d92489a4321702c" providerId="LiveId" clId="{FFA6A5B5-9986-4C49-B676-C78C89E35600}" dt="2024-02-06T11:06:53.383" v="1496" actId="20577"/>
        <pc:sldMkLst>
          <pc:docMk/>
          <pc:sldMk cId="4093870709" sldId="2468"/>
        </pc:sldMkLst>
        <pc:spChg chg="mod">
          <ac:chgData name="Natan Silver" userId="6d92489a4321702c" providerId="LiveId" clId="{FFA6A5B5-9986-4C49-B676-C78C89E35600}" dt="2024-02-06T11:06:53.383" v="1496" actId="20577"/>
          <ac:spMkLst>
            <pc:docMk/>
            <pc:sldMk cId="4093870709" sldId="2468"/>
            <ac:spMk id="5" creationId="{6DF4CA77-6F0D-D581-80FC-1D0DE5EDA1E6}"/>
          </ac:spMkLst>
        </pc:spChg>
        <pc:spChg chg="mod">
          <ac:chgData name="Natan Silver" userId="6d92489a4321702c" providerId="LiveId" clId="{FFA6A5B5-9986-4C49-B676-C78C89E35600}" dt="2024-02-06T11:04:31.033" v="1367" actId="20577"/>
          <ac:spMkLst>
            <pc:docMk/>
            <pc:sldMk cId="4093870709" sldId="2468"/>
            <ac:spMk id="14" creationId="{52757AFC-BE2C-0511-82C7-C96095059A75}"/>
          </ac:spMkLst>
        </pc:spChg>
      </pc:sldChg>
      <pc:sldChg chg="addSp modSp new mod">
        <pc:chgData name="Natan Silver" userId="6d92489a4321702c" providerId="LiveId" clId="{FFA6A5B5-9986-4C49-B676-C78C89E35600}" dt="2024-02-06T10:53:56.334" v="417" actId="1076"/>
        <pc:sldMkLst>
          <pc:docMk/>
          <pc:sldMk cId="2775997011" sldId="2469"/>
        </pc:sldMkLst>
        <pc:spChg chg="mod">
          <ac:chgData name="Natan Silver" userId="6d92489a4321702c" providerId="LiveId" clId="{FFA6A5B5-9986-4C49-B676-C78C89E35600}" dt="2024-02-06T10:40:45.951" v="39" actId="115"/>
          <ac:spMkLst>
            <pc:docMk/>
            <pc:sldMk cId="2775997011" sldId="2469"/>
            <ac:spMk id="2" creationId="{7689BCB0-16B5-2344-EF30-93FB2AC4D691}"/>
          </ac:spMkLst>
        </pc:spChg>
        <pc:spChg chg="mod">
          <ac:chgData name="Natan Silver" userId="6d92489a4321702c" providerId="LiveId" clId="{FFA6A5B5-9986-4C49-B676-C78C89E35600}" dt="2024-02-06T10:51:04.398" v="398" actId="1076"/>
          <ac:spMkLst>
            <pc:docMk/>
            <pc:sldMk cId="2775997011" sldId="2469"/>
            <ac:spMk id="5" creationId="{6810BBF5-A702-2D5F-605E-7C6328CAD291}"/>
          </ac:spMkLst>
        </pc:spChg>
        <pc:spChg chg="mod">
          <ac:chgData name="Natan Silver" userId="6d92489a4321702c" providerId="LiveId" clId="{FFA6A5B5-9986-4C49-B676-C78C89E35600}" dt="2024-02-06T10:48:42.886" v="390" actId="20577"/>
          <ac:spMkLst>
            <pc:docMk/>
            <pc:sldMk cId="2775997011" sldId="2469"/>
            <ac:spMk id="6" creationId="{9A386F6A-3869-DD85-BFDC-3DEBAEACDFB2}"/>
          </ac:spMkLst>
        </pc:spChg>
        <pc:spChg chg="mod">
          <ac:chgData name="Natan Silver" userId="6d92489a4321702c" providerId="LiveId" clId="{FFA6A5B5-9986-4C49-B676-C78C89E35600}" dt="2024-02-06T10:42:19.137" v="150" actId="1076"/>
          <ac:spMkLst>
            <pc:docMk/>
            <pc:sldMk cId="2775997011" sldId="2469"/>
            <ac:spMk id="7" creationId="{F391A16D-6C17-9503-311F-CF0D3CACDDC4}"/>
          </ac:spMkLst>
        </pc:spChg>
        <pc:spChg chg="mod">
          <ac:chgData name="Natan Silver" userId="6d92489a4321702c" providerId="LiveId" clId="{FFA6A5B5-9986-4C49-B676-C78C89E35600}" dt="2024-02-06T10:42:23.130" v="151" actId="1076"/>
          <ac:spMkLst>
            <pc:docMk/>
            <pc:sldMk cId="2775997011" sldId="2469"/>
            <ac:spMk id="8" creationId="{97A4F416-D82C-DCE0-155F-70885E03859B}"/>
          </ac:spMkLst>
        </pc:spChg>
        <pc:picChg chg="add mod">
          <ac:chgData name="Natan Silver" userId="6d92489a4321702c" providerId="LiveId" clId="{FFA6A5B5-9986-4C49-B676-C78C89E35600}" dt="2024-02-06T10:51:04.398" v="398" actId="1076"/>
          <ac:picMkLst>
            <pc:docMk/>
            <pc:sldMk cId="2775997011" sldId="2469"/>
            <ac:picMk id="2050" creationId="{91F5BD3E-6587-224F-1C54-763179AAC2DC}"/>
          </ac:picMkLst>
        </pc:picChg>
        <pc:picChg chg="add mod">
          <ac:chgData name="Natan Silver" userId="6d92489a4321702c" providerId="LiveId" clId="{FFA6A5B5-9986-4C49-B676-C78C89E35600}" dt="2024-02-06T10:53:14.815" v="412" actId="14100"/>
          <ac:picMkLst>
            <pc:docMk/>
            <pc:sldMk cId="2775997011" sldId="2469"/>
            <ac:picMk id="2052" creationId="{4F9629CA-2A30-3F76-B259-678477CB9F59}"/>
          </ac:picMkLst>
        </pc:picChg>
        <pc:picChg chg="add mod">
          <ac:chgData name="Natan Silver" userId="6d92489a4321702c" providerId="LiveId" clId="{FFA6A5B5-9986-4C49-B676-C78C89E35600}" dt="2024-02-06T10:53:39.927" v="416" actId="1076"/>
          <ac:picMkLst>
            <pc:docMk/>
            <pc:sldMk cId="2775997011" sldId="2469"/>
            <ac:picMk id="2054" creationId="{6DA9F729-97D4-BC42-B821-8A901B9C2A17}"/>
          </ac:picMkLst>
        </pc:picChg>
        <pc:picChg chg="add mod">
          <ac:chgData name="Natan Silver" userId="6d92489a4321702c" providerId="LiveId" clId="{FFA6A5B5-9986-4C49-B676-C78C89E35600}" dt="2024-02-06T10:53:14.815" v="412" actId="14100"/>
          <ac:picMkLst>
            <pc:docMk/>
            <pc:sldMk cId="2775997011" sldId="2469"/>
            <ac:picMk id="2056" creationId="{CABBD1B5-D00F-76C8-91B5-29B8744F1D35}"/>
          </ac:picMkLst>
        </pc:picChg>
        <pc:picChg chg="add mod">
          <ac:chgData name="Natan Silver" userId="6d92489a4321702c" providerId="LiveId" clId="{FFA6A5B5-9986-4C49-B676-C78C89E35600}" dt="2024-02-06T10:53:56.334" v="417" actId="1076"/>
          <ac:picMkLst>
            <pc:docMk/>
            <pc:sldMk cId="2775997011" sldId="2469"/>
            <ac:picMk id="2058" creationId="{7347EF30-68CE-A78D-BDF9-ACDE94548FE3}"/>
          </ac:picMkLst>
        </pc:picChg>
      </pc:sldChg>
      <pc:sldChg chg="addSp modSp new mod">
        <pc:chgData name="Natan Silver" userId="6d92489a4321702c" providerId="LiveId" clId="{FFA6A5B5-9986-4C49-B676-C78C89E35600}" dt="2024-02-06T11:19:12.900" v="1604" actId="1076"/>
        <pc:sldMkLst>
          <pc:docMk/>
          <pc:sldMk cId="3760014265" sldId="2470"/>
        </pc:sldMkLst>
        <pc:picChg chg="add mod">
          <ac:chgData name="Natan Silver" userId="6d92489a4321702c" providerId="LiveId" clId="{FFA6A5B5-9986-4C49-B676-C78C89E35600}" dt="2024-02-06T11:18:50.419" v="1601" actId="1076"/>
          <ac:picMkLst>
            <pc:docMk/>
            <pc:sldMk cId="3760014265" sldId="2470"/>
            <ac:picMk id="5" creationId="{B430F05B-1B2A-260A-E6A6-7750E6F65E3C}"/>
          </ac:picMkLst>
        </pc:picChg>
        <pc:picChg chg="add mod">
          <ac:chgData name="Natan Silver" userId="6d92489a4321702c" providerId="LiveId" clId="{FFA6A5B5-9986-4C49-B676-C78C89E35600}" dt="2024-02-06T11:19:05.107" v="1603" actId="1076"/>
          <ac:picMkLst>
            <pc:docMk/>
            <pc:sldMk cId="3760014265" sldId="2470"/>
            <ac:picMk id="7" creationId="{275A683B-1722-CF9E-D90F-08AA8105A8E0}"/>
          </ac:picMkLst>
        </pc:picChg>
        <pc:picChg chg="add mod">
          <ac:chgData name="Natan Silver" userId="6d92489a4321702c" providerId="LiveId" clId="{FFA6A5B5-9986-4C49-B676-C78C89E35600}" dt="2024-02-06T11:19:12.900" v="1604" actId="1076"/>
          <ac:picMkLst>
            <pc:docMk/>
            <pc:sldMk cId="3760014265" sldId="2470"/>
            <ac:picMk id="9" creationId="{2F56F1A1-C58F-C439-14FF-0115C37BC349}"/>
          </ac:picMkLst>
        </pc:picChg>
      </pc:sldChg>
      <pc:sldChg chg="addSp delSp modSp new mod">
        <pc:chgData name="Natan Silver" userId="6d92489a4321702c" providerId="LiveId" clId="{FFA6A5B5-9986-4C49-B676-C78C89E35600}" dt="2024-02-06T11:19:59.846" v="1613" actId="21"/>
        <pc:sldMkLst>
          <pc:docMk/>
          <pc:sldMk cId="4232628822" sldId="2471"/>
        </pc:sldMkLst>
        <pc:picChg chg="add mod">
          <ac:chgData name="Natan Silver" userId="6d92489a4321702c" providerId="LiveId" clId="{FFA6A5B5-9986-4C49-B676-C78C89E35600}" dt="2024-02-06T11:19:45.505" v="1608" actId="27614"/>
          <ac:picMkLst>
            <pc:docMk/>
            <pc:sldMk cId="4232628822" sldId="2471"/>
            <ac:picMk id="5" creationId="{705D6642-C010-822F-905F-8E5E3062F6B2}"/>
          </ac:picMkLst>
        </pc:picChg>
        <pc:picChg chg="add del mod">
          <ac:chgData name="Natan Silver" userId="6d92489a4321702c" providerId="LiveId" clId="{FFA6A5B5-9986-4C49-B676-C78C89E35600}" dt="2024-02-06T11:19:59.846" v="1613" actId="21"/>
          <ac:picMkLst>
            <pc:docMk/>
            <pc:sldMk cId="4232628822" sldId="2471"/>
            <ac:picMk id="7" creationId="{EF4E8F52-7821-9C9F-F627-6FEAB88C95D8}"/>
          </ac:picMkLst>
        </pc:picChg>
      </pc:sldChg>
      <pc:sldChg chg="addSp modSp new">
        <pc:chgData name="Natan Silver" userId="6d92489a4321702c" providerId="LiveId" clId="{FFA6A5B5-9986-4C49-B676-C78C89E35600}" dt="2024-02-06T11:20:02.259" v="1614"/>
        <pc:sldMkLst>
          <pc:docMk/>
          <pc:sldMk cId="1380208870" sldId="2472"/>
        </pc:sldMkLst>
        <pc:picChg chg="add mod">
          <ac:chgData name="Natan Silver" userId="6d92489a4321702c" providerId="LiveId" clId="{FFA6A5B5-9986-4C49-B676-C78C89E35600}" dt="2024-02-06T11:20:02.259" v="1614"/>
          <ac:picMkLst>
            <pc:docMk/>
            <pc:sldMk cId="1380208870" sldId="2472"/>
            <ac:picMk id="7" creationId="{EF4E8F52-7821-9C9F-F627-6FEAB88C95D8}"/>
          </ac:picMkLst>
        </pc:picChg>
      </pc:sldChg>
      <pc:sldChg chg="addSp delSp modSp new del mod ord">
        <pc:chgData name="Natan Silver" userId="6d92489a4321702c" providerId="LiveId" clId="{FFA6A5B5-9986-4C49-B676-C78C89E35600}" dt="2024-02-06T11:38:16.398" v="1869" actId="47"/>
        <pc:sldMkLst>
          <pc:docMk/>
          <pc:sldMk cId="2255802293" sldId="2473"/>
        </pc:sldMkLst>
        <pc:spChg chg="mod">
          <ac:chgData name="Natan Silver" userId="6d92489a4321702c" providerId="LiveId" clId="{FFA6A5B5-9986-4C49-B676-C78C89E35600}" dt="2024-02-06T11:37:08.925" v="1856" actId="21"/>
          <ac:spMkLst>
            <pc:docMk/>
            <pc:sldMk cId="2255802293" sldId="2473"/>
            <ac:spMk id="2" creationId="{08901CAC-88D2-DEEA-C494-AC99D996D876}"/>
          </ac:spMkLst>
        </pc:spChg>
        <pc:picChg chg="add del mod">
          <ac:chgData name="Natan Silver" userId="6d92489a4321702c" providerId="LiveId" clId="{FFA6A5B5-9986-4C49-B676-C78C89E35600}" dt="2024-02-06T11:37:21.269" v="1862" actId="21"/>
          <ac:picMkLst>
            <pc:docMk/>
            <pc:sldMk cId="2255802293" sldId="2473"/>
            <ac:picMk id="4098" creationId="{DA19ACE0-B731-8E7F-1330-8B3E99DB2DD1}"/>
          </ac:picMkLst>
        </pc:picChg>
      </pc:sldChg>
      <pc:sldChg chg="new del">
        <pc:chgData name="Natan Silver" userId="6d92489a4321702c" providerId="LiveId" clId="{FFA6A5B5-9986-4C49-B676-C78C89E35600}" dt="2024-02-06T11:21:25.184" v="1616" actId="680"/>
        <pc:sldMkLst>
          <pc:docMk/>
          <pc:sldMk cId="3865343367" sldId="2473"/>
        </pc:sldMkLst>
      </pc:sldChg>
      <pc:sldChg chg="delSp modSp new del mod ord">
        <pc:chgData name="Natan Silver" userId="6d92489a4321702c" providerId="LiveId" clId="{FFA6A5B5-9986-4C49-B676-C78C89E35600}" dt="2024-02-06T11:38:18.467" v="1870" actId="47"/>
        <pc:sldMkLst>
          <pc:docMk/>
          <pc:sldMk cId="3362185864" sldId="2474"/>
        </pc:sldMkLst>
        <pc:spChg chg="del mod">
          <ac:chgData name="Natan Silver" userId="6d92489a4321702c" providerId="LiveId" clId="{FFA6A5B5-9986-4C49-B676-C78C89E35600}" dt="2024-02-06T11:35:17.984" v="1732" actId="478"/>
          <ac:spMkLst>
            <pc:docMk/>
            <pc:sldMk cId="3362185864" sldId="2474"/>
            <ac:spMk id="2" creationId="{65127BE0-FFBE-2F8A-8D84-4AB2DCEDD1D7}"/>
          </ac:spMkLst>
        </pc:spChg>
      </pc:sldChg>
      <pc:sldChg chg="addSp delSp modSp new mod ord modAnim">
        <pc:chgData name="Natan Silver" userId="6d92489a4321702c" providerId="LiveId" clId="{FFA6A5B5-9986-4C49-B676-C78C89E35600}" dt="2024-02-06T11:47:57.822" v="1982"/>
        <pc:sldMkLst>
          <pc:docMk/>
          <pc:sldMk cId="1738723203" sldId="2475"/>
        </pc:sldMkLst>
        <pc:spChg chg="mod">
          <ac:chgData name="Natan Silver" userId="6d92489a4321702c" providerId="LiveId" clId="{FFA6A5B5-9986-4C49-B676-C78C89E35600}" dt="2024-02-06T11:35:21.534" v="1733"/>
          <ac:spMkLst>
            <pc:docMk/>
            <pc:sldMk cId="1738723203" sldId="2475"/>
            <ac:spMk id="2" creationId="{A1DC1191-26F9-6941-2AD1-C6924A951486}"/>
          </ac:spMkLst>
        </pc:spChg>
        <pc:spChg chg="del">
          <ac:chgData name="Natan Silver" userId="6d92489a4321702c" providerId="LiveId" clId="{FFA6A5B5-9986-4C49-B676-C78C89E35600}" dt="2024-02-06T11:35:26.744" v="1735" actId="478"/>
          <ac:spMkLst>
            <pc:docMk/>
            <pc:sldMk cId="1738723203" sldId="2475"/>
            <ac:spMk id="3" creationId="{52C1CAE7-736A-B363-5E63-F142B0201B38}"/>
          </ac:spMkLst>
        </pc:spChg>
        <pc:spChg chg="del">
          <ac:chgData name="Natan Silver" userId="6d92489a4321702c" providerId="LiveId" clId="{FFA6A5B5-9986-4C49-B676-C78C89E35600}" dt="2024-02-06T11:35:25.554" v="1734" actId="478"/>
          <ac:spMkLst>
            <pc:docMk/>
            <pc:sldMk cId="1738723203" sldId="2475"/>
            <ac:spMk id="4" creationId="{E2263E4E-A88B-5357-07DD-8756C6A64F7C}"/>
          </ac:spMkLst>
        </pc:spChg>
        <pc:spChg chg="del">
          <ac:chgData name="Natan Silver" userId="6d92489a4321702c" providerId="LiveId" clId="{FFA6A5B5-9986-4C49-B676-C78C89E35600}" dt="2024-02-06T11:35:39.888" v="1739" actId="478"/>
          <ac:spMkLst>
            <pc:docMk/>
            <pc:sldMk cId="1738723203" sldId="2475"/>
            <ac:spMk id="5" creationId="{7297CAD3-5237-C40F-7905-7DE376D3A636}"/>
          </ac:spMkLst>
        </pc:spChg>
        <pc:spChg chg="mod">
          <ac:chgData name="Natan Silver" userId="6d92489a4321702c" providerId="LiveId" clId="{FFA6A5B5-9986-4C49-B676-C78C89E35600}" dt="2024-02-06T11:37:17.283" v="1861" actId="20577"/>
          <ac:spMkLst>
            <pc:docMk/>
            <pc:sldMk cId="1738723203" sldId="2475"/>
            <ac:spMk id="6" creationId="{34134D97-EA55-DA07-EF9C-85CD9D519940}"/>
          </ac:spMkLst>
        </pc:spChg>
        <pc:spChg chg="del">
          <ac:chgData name="Natan Silver" userId="6d92489a4321702c" providerId="LiveId" clId="{FFA6A5B5-9986-4C49-B676-C78C89E35600}" dt="2024-02-06T11:35:35.128" v="1738" actId="478"/>
          <ac:spMkLst>
            <pc:docMk/>
            <pc:sldMk cId="1738723203" sldId="2475"/>
            <ac:spMk id="7" creationId="{2F129137-C804-685A-B7D8-2D89D2BE9FF4}"/>
          </ac:spMkLst>
        </pc:spChg>
        <pc:spChg chg="del mod">
          <ac:chgData name="Natan Silver" userId="6d92489a4321702c" providerId="LiveId" clId="{FFA6A5B5-9986-4C49-B676-C78C89E35600}" dt="2024-02-06T11:35:33.330" v="1737" actId="478"/>
          <ac:spMkLst>
            <pc:docMk/>
            <pc:sldMk cId="1738723203" sldId="2475"/>
            <ac:spMk id="8" creationId="{5238239C-FD3F-39B6-152C-66A41FD39D64}"/>
          </ac:spMkLst>
        </pc:spChg>
        <pc:picChg chg="add mod">
          <ac:chgData name="Natan Silver" userId="6d92489a4321702c" providerId="LiveId" clId="{FFA6A5B5-9986-4C49-B676-C78C89E35600}" dt="2024-02-06T11:37:37.046" v="1867" actId="1076"/>
          <ac:picMkLst>
            <pc:docMk/>
            <pc:sldMk cId="1738723203" sldId="2475"/>
            <ac:picMk id="4098" creationId="{DA19ACE0-B731-8E7F-1330-8B3E99DB2DD1}"/>
          </ac:picMkLst>
        </pc:picChg>
      </pc:sldChg>
      <pc:sldChg chg="addSp modSp new mod ord setBg">
        <pc:chgData name="Natan Silver" userId="6d92489a4321702c" providerId="LiveId" clId="{FFA6A5B5-9986-4C49-B676-C78C89E35600}" dt="2024-02-06T11:41:06.004" v="1888"/>
        <pc:sldMkLst>
          <pc:docMk/>
          <pc:sldMk cId="4059825368" sldId="2476"/>
        </pc:sldMkLst>
        <pc:spChg chg="mod ord">
          <ac:chgData name="Natan Silver" userId="6d92489a4321702c" providerId="LiveId" clId="{FFA6A5B5-9986-4C49-B676-C78C89E35600}" dt="2024-02-06T11:40:44.559" v="1886" actId="26606"/>
          <ac:spMkLst>
            <pc:docMk/>
            <pc:sldMk cId="4059825368" sldId="2476"/>
            <ac:spMk id="2" creationId="{DC4EEC04-FB90-AC8F-FB99-77F1CB9311CE}"/>
          </ac:spMkLst>
        </pc:spChg>
        <pc:spChg chg="mod ord">
          <ac:chgData name="Natan Silver" userId="6d92489a4321702c" providerId="LiveId" clId="{FFA6A5B5-9986-4C49-B676-C78C89E35600}" dt="2024-02-06T11:40:44.559" v="1886" actId="26606"/>
          <ac:spMkLst>
            <pc:docMk/>
            <pc:sldMk cId="4059825368" sldId="2476"/>
            <ac:spMk id="3" creationId="{BDBDABE6-7401-3A40-4A89-D5F843F31DBF}"/>
          </ac:spMkLst>
        </pc:spChg>
        <pc:spChg chg="add">
          <ac:chgData name="Natan Silver" userId="6d92489a4321702c" providerId="LiveId" clId="{FFA6A5B5-9986-4C49-B676-C78C89E35600}" dt="2024-02-06T11:40:44.559" v="1886" actId="26606"/>
          <ac:spMkLst>
            <pc:docMk/>
            <pc:sldMk cId="4059825368" sldId="2476"/>
            <ac:spMk id="5129" creationId="{3B47FC9C-2ED3-4100-A4EF-E8CDFEE106C9}"/>
          </ac:spMkLst>
        </pc:spChg>
        <pc:picChg chg="add mod">
          <ac:chgData name="Natan Silver" userId="6d92489a4321702c" providerId="LiveId" clId="{FFA6A5B5-9986-4C49-B676-C78C89E35600}" dt="2024-02-06T11:40:44.559" v="1886" actId="26606"/>
          <ac:picMkLst>
            <pc:docMk/>
            <pc:sldMk cId="4059825368" sldId="2476"/>
            <ac:picMk id="5122" creationId="{47975D89-FC16-49B1-189C-F50B6FD57373}"/>
          </ac:picMkLst>
        </pc:picChg>
        <pc:picChg chg="add mod">
          <ac:chgData name="Natan Silver" userId="6d92489a4321702c" providerId="LiveId" clId="{FFA6A5B5-9986-4C49-B676-C78C89E35600}" dt="2024-02-06T11:40:44.559" v="1886" actId="26606"/>
          <ac:picMkLst>
            <pc:docMk/>
            <pc:sldMk cId="4059825368" sldId="2476"/>
            <ac:picMk id="5124" creationId="{B02E8817-44D5-9304-34FE-C51CA32AF9A4}"/>
          </ac:picMkLst>
        </pc:picChg>
      </pc:sldChg>
      <pc:sldChg chg="addSp modSp new mod ord">
        <pc:chgData name="Natan Silver" userId="6d92489a4321702c" providerId="LiveId" clId="{FFA6A5B5-9986-4C49-B676-C78C89E35600}" dt="2024-02-06T11:46:17.579" v="1920" actId="1076"/>
        <pc:sldMkLst>
          <pc:docMk/>
          <pc:sldMk cId="3882595021" sldId="2477"/>
        </pc:sldMkLst>
        <pc:spChg chg="mod">
          <ac:chgData name="Natan Silver" userId="6d92489a4321702c" providerId="LiveId" clId="{FFA6A5B5-9986-4C49-B676-C78C89E35600}" dt="2024-02-06T11:46:13.337" v="1919" actId="1076"/>
          <ac:spMkLst>
            <pc:docMk/>
            <pc:sldMk cId="3882595021" sldId="2477"/>
            <ac:spMk id="2" creationId="{0FA14EE3-138D-73D0-4911-4900C1A0C11C}"/>
          </ac:spMkLst>
        </pc:spChg>
        <pc:picChg chg="add mod">
          <ac:chgData name="Natan Silver" userId="6d92489a4321702c" providerId="LiveId" clId="{FFA6A5B5-9986-4C49-B676-C78C89E35600}" dt="2024-02-06T11:46:17.579" v="1920" actId="1076"/>
          <ac:picMkLst>
            <pc:docMk/>
            <pc:sldMk cId="3882595021" sldId="2477"/>
            <ac:picMk id="7170" creationId="{1ADEA7B9-3C67-8B13-0069-5B09E78B799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97DFCF-F890-A143-9133-C8B65C9B01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2C281-2434-D94F-B4BD-BA3CD4DB84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497A9A2-04D9-49F4-A323-43775074701C}" type="datetime1">
              <a:rPr lang="en-GB" smtClean="0"/>
              <a:t>06/02/2024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17CBFA-633D-5540-AFAA-BE1F495EC6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6B5631-D714-AD41-853B-A883ADC344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65AE8BC-2AB3-9E4C-9797-2A6F8A74C7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9870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D9AD85-B496-451C-A9B5-64589B09AB2F}" type="datetime1">
              <a:rPr lang="en-GB" smtClean="0"/>
              <a:pPr/>
              <a:t>06/02/2024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28B34ED-4CDD-41C9-90F7-D768D5559A6F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259706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574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910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949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406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EEB9C-0F1C-5279-2B07-E7319978A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560402-F5D5-8E99-AC2F-4C064F9B10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02100F-A1F6-D319-3D09-3264494DF2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4CFFC4-7DC0-F272-7836-B2D4D69FCF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8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B840A-5ED1-ADC2-A185-FB0DDBADA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518B84-87B6-3664-05CE-03F13997A1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1723BD-7991-81B3-76F2-BA09CF34D0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3CBDC-CE84-67EB-7C9C-2BF0FEE6ED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992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F0AE0-25F1-CAB7-0C6E-039374DBB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70C439-E8AC-A273-FE8D-4CAFE55EF6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937E9E-B0FB-1AD4-9EE3-F05E3FE52A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0548F-C588-A88D-EB19-A73613DB1D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56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C50E7-3130-5113-20AF-EBB44DC36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CBDFBD-BA8A-58A9-1231-2E2ABDD787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004A18-234E-2414-8FCD-64F15D9811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26A69-726B-B4C3-A0A1-1EAB908B6A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119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261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80209DF-C4D9-43B8-AA05-F536191530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12343" y="5922140"/>
            <a:ext cx="5167313" cy="51879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58235C5-25B1-4243-9762-4AAD3C08E8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38600" y="3608511"/>
            <a:ext cx="4114800" cy="518795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 rtlCol="0">
            <a:noAutofit/>
          </a:bodyPr>
          <a:lstStyle>
            <a:lvl1pPr marL="0" indent="0" algn="ctr">
              <a:buNone/>
              <a:defRPr sz="1800" cap="all" baseline="0"/>
            </a:lvl1pPr>
          </a:lstStyle>
          <a:p>
            <a:pPr rtl="0"/>
            <a:r>
              <a:rPr lang="en-GB" spc="300" noProof="0"/>
              <a:t>ANNUAL REVIEW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8B2C6E-DB6F-4476-8E95-9F6EC7939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836" y="2445633"/>
            <a:ext cx="11490325" cy="823913"/>
          </a:xfrm>
        </p:spPr>
        <p:txBody>
          <a:bodyPr rtlCol="0">
            <a:noAutofit/>
          </a:bodyPr>
          <a:lstStyle>
            <a:lvl1pPr>
              <a:lnSpc>
                <a:spcPct val="150000"/>
              </a:lnSpc>
              <a:spcBef>
                <a:spcPts val="1000"/>
              </a:spcBef>
              <a:defRPr sz="4000" cap="all" spc="300" baseline="0"/>
            </a:lvl1pPr>
          </a:lstStyle>
          <a:p>
            <a:pPr rt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2303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86FE9B2-6286-484B-8943-95EE0B6B02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16550" cy="6858000"/>
          </a:xfrm>
          <a:effectLst/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D4E8708-8565-4A5B-9D9E-1D4F40EAF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C2E478F-E849-4A8C-AF1F-CBCC78A7CBFA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42436126-0370-4532-A8AD-D20897982A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661160"/>
            <a:ext cx="4646246" cy="2218585"/>
          </a:xfrm>
        </p:spPr>
        <p:txBody>
          <a:bodyPr rtlCol="0">
            <a:noAutofit/>
          </a:bodyPr>
          <a:lstStyle>
            <a:lvl1pPr>
              <a:defRPr/>
            </a:lvl1pPr>
          </a:lstStyle>
          <a:p>
            <a:pPr marL="0" indent="0" rtl="0">
              <a:lnSpc>
                <a:spcPct val="100000"/>
              </a:lnSpc>
              <a:buNone/>
            </a:pPr>
            <a:r>
              <a:rPr lang="en-GB" sz="1600" noProof="0">
                <a:cs typeface="Biome Light" panose="020B0303030204020804" pitchFamily="34" charset="0"/>
              </a:rPr>
              <a:t>Click to edit master text style.</a:t>
            </a:r>
          </a:p>
          <a:p>
            <a:pPr marL="0" indent="0" rtl="0">
              <a:buNone/>
            </a:pPr>
            <a:endParaRPr lang="en-GB" noProof="0"/>
          </a:p>
        </p:txBody>
      </p:sp>
      <p:sp>
        <p:nvSpPr>
          <p:cNvPr id="17" name="Slide Number Placeholder 70">
            <a:extLst>
              <a:ext uri="{FF2B5EF4-FFF2-40B4-BE49-F238E27FC236}">
                <a16:creationId xmlns:a16="http://schemas.microsoft.com/office/drawing/2014/main" id="{AEC105AD-E933-4969-B038-0ABD6F013167}"/>
              </a:ext>
            </a:extLst>
          </p:cNvPr>
          <p:cNvSpPr txBox="1">
            <a:spLocks/>
          </p:cNvSpPr>
          <p:nvPr userDrawn="1"/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8C2E478F-E849-4A8C-AF1F-CBCC78A7CBFA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CDEBF2-B5C9-4887-B717-81C3D1A73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12037"/>
            <a:ext cx="5897218" cy="884238"/>
          </a:xfrm>
        </p:spPr>
        <p:txBody>
          <a:bodyPr lIns="91440" rIns="91440" rtlCol="0" anchor="t">
            <a:noAutofit/>
          </a:bodyPr>
          <a:lstStyle>
            <a:lvl1pPr algn="l">
              <a:lnSpc>
                <a:spcPct val="150000"/>
              </a:lnSpc>
              <a:spcBef>
                <a:spcPts val="1000"/>
              </a:spcBef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6A7FA3-8C13-4E5A-88C4-4357C8ACD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7044" y="6303963"/>
            <a:ext cx="301498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1319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9074D0F-754F-4F2C-A410-F222D2D234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2365" y="1660810"/>
            <a:ext cx="10787270" cy="830649"/>
          </a:xfrm>
        </p:spPr>
        <p:txBody>
          <a:bodyPr rtlCol="0">
            <a:noAutofit/>
          </a:bodyPr>
          <a:lstStyle/>
          <a:p>
            <a:pPr rtl="0"/>
            <a:r>
              <a:rPr lang="en-US" sz="4000" spc="300" noProof="0"/>
              <a:t>Click to edit Master title style</a:t>
            </a:r>
            <a:endParaRPr lang="en-GB" sz="4000" spc="300" noProof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80209DF-C4D9-43B8-AA05-F536191530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12343" y="5137992"/>
            <a:ext cx="5167313" cy="518795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 rtlCol="0"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1D89734B-03E0-4ADE-8F62-C819F3E976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8194" y="3903126"/>
            <a:ext cx="3064668" cy="51879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85971F4D-8B59-4B3E-9169-64E0EF1BA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63664" y="3893330"/>
            <a:ext cx="3064668" cy="51879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90B19777-E2ED-419C-B486-857117FD08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39138" y="3903126"/>
            <a:ext cx="3064668" cy="51879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34" name="Online Image Placeholder 33">
            <a:extLst>
              <a:ext uri="{FF2B5EF4-FFF2-40B4-BE49-F238E27FC236}">
                <a16:creationId xmlns:a16="http://schemas.microsoft.com/office/drawing/2014/main" id="{1A58EB44-F532-4998-B316-61C738C37BF5}"/>
              </a:ext>
            </a:extLst>
          </p:cNvPr>
          <p:cNvSpPr>
            <a:spLocks noGrp="1"/>
          </p:cNvSpPr>
          <p:nvPr>
            <p:ph type="clipArt" sz="quarter" idx="19" hasCustomPrompt="1"/>
          </p:nvPr>
        </p:nvSpPr>
        <p:spPr>
          <a:xfrm>
            <a:off x="1754768" y="3098985"/>
            <a:ext cx="731520" cy="73152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rtl="0"/>
            <a:r>
              <a:rPr lang="en-GB" noProof="0"/>
              <a:t>Icon</a:t>
            </a:r>
          </a:p>
        </p:txBody>
      </p:sp>
      <p:sp>
        <p:nvSpPr>
          <p:cNvPr id="35" name="Online Image Placeholder 33">
            <a:extLst>
              <a:ext uri="{FF2B5EF4-FFF2-40B4-BE49-F238E27FC236}">
                <a16:creationId xmlns:a16="http://schemas.microsoft.com/office/drawing/2014/main" id="{33763C3C-3545-40BD-9B2C-DC4C0E4CE819}"/>
              </a:ext>
            </a:extLst>
          </p:cNvPr>
          <p:cNvSpPr>
            <a:spLocks noGrp="1"/>
          </p:cNvSpPr>
          <p:nvPr>
            <p:ph type="clipArt" sz="quarter" idx="20" hasCustomPrompt="1"/>
          </p:nvPr>
        </p:nvSpPr>
        <p:spPr>
          <a:xfrm>
            <a:off x="5730240" y="3098985"/>
            <a:ext cx="731520" cy="73152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rtl="0"/>
            <a:r>
              <a:rPr lang="en-GB" noProof="0"/>
              <a:t>Icon</a:t>
            </a:r>
          </a:p>
        </p:txBody>
      </p:sp>
      <p:sp>
        <p:nvSpPr>
          <p:cNvPr id="36" name="Online Image Placeholder 33">
            <a:extLst>
              <a:ext uri="{FF2B5EF4-FFF2-40B4-BE49-F238E27FC236}">
                <a16:creationId xmlns:a16="http://schemas.microsoft.com/office/drawing/2014/main" id="{1C5D3777-17F3-4225-8C52-2EF1DB4FD54A}"/>
              </a:ext>
            </a:extLst>
          </p:cNvPr>
          <p:cNvSpPr>
            <a:spLocks noGrp="1"/>
          </p:cNvSpPr>
          <p:nvPr>
            <p:ph type="clipArt" sz="quarter" idx="21" hasCustomPrompt="1"/>
          </p:nvPr>
        </p:nvSpPr>
        <p:spPr>
          <a:xfrm>
            <a:off x="9705712" y="3098985"/>
            <a:ext cx="731520" cy="73152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rtl="0"/>
            <a:r>
              <a:rPr lang="en-GB" noProof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173740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12AA41C-A030-4521-8130-6A8E4543F2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parallelogram">
            <a:avLst/>
          </a:prstGeom>
          <a:effectLst/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83D428-B974-43F4-9246-0A2EECA11A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8819" y="642927"/>
            <a:ext cx="4846320" cy="1435947"/>
          </a:xfrm>
        </p:spPr>
        <p:txBody>
          <a:bodyPr rtlCol="0" anchor="t">
            <a:noAutofit/>
          </a:bodyPr>
          <a:lstStyle>
            <a:lvl1pPr algn="l">
              <a:lnSpc>
                <a:spcPct val="150000"/>
              </a:lnSpc>
              <a:spcBef>
                <a:spcPts val="1000"/>
              </a:spcBef>
              <a:defRPr sz="5400" baseline="0"/>
            </a:lvl1pPr>
          </a:lstStyle>
          <a:p>
            <a:pPr rtl="0"/>
            <a:r>
              <a:rPr lang="en-GB" noProof="0"/>
              <a:t>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00A38D-CFE8-4333-B9D2-D3E7EACA4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68820" y="2078875"/>
            <a:ext cx="4114800" cy="3798888"/>
          </a:xfrm>
        </p:spPr>
        <p:txBody>
          <a:bodyPr rtlCol="0">
            <a:noAutofit/>
          </a:bodyPr>
          <a:lstStyle>
            <a:lvl1pPr marL="0" indent="0">
              <a:buNone/>
              <a:defRPr sz="1800" spc="300"/>
            </a:lvl1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A8588E-221D-4931-A290-C5C418443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68820" y="6303963"/>
            <a:ext cx="301498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29115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5539E44-E270-49B4-8B0A-07870325AA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5539" y="1546138"/>
            <a:ext cx="4023360" cy="464871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spc="300" baseline="0" dirty="0">
                <a:solidFill>
                  <a:schemeClr val="lt1"/>
                </a:solidFill>
              </a:defRPr>
            </a:lvl1pPr>
          </a:lstStyle>
          <a:p>
            <a:pPr marL="0" lvl="0" algn="ctr" rtl="0"/>
            <a:r>
              <a:rPr lang="en-GB" noProof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86FE9B2-6286-484B-8943-95EE0B6B02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16550" cy="6846932"/>
          </a:xfrm>
          <a:effectLst/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D4E8708-8565-4A5B-9D9E-1D4F40EAF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C2E478F-E849-4A8C-AF1F-CBCC78A7CBFA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42436126-0370-4532-A8AD-D20897982A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2799617"/>
            <a:ext cx="4646246" cy="2218585"/>
          </a:xfrm>
        </p:spPr>
        <p:txBody>
          <a:bodyPr rtlCol="0">
            <a:noAutofit/>
          </a:bodyPr>
          <a:lstStyle>
            <a:lvl1pPr>
              <a:defRPr/>
            </a:lvl1pPr>
          </a:lstStyle>
          <a:p>
            <a:pPr marL="0" indent="0" rtl="0">
              <a:lnSpc>
                <a:spcPct val="100000"/>
              </a:lnSpc>
              <a:buNone/>
            </a:pPr>
            <a:r>
              <a:rPr lang="en-GB" sz="1600" noProof="0">
                <a:cs typeface="Biome Light" panose="020B0303030204020804" pitchFamily="34" charset="0"/>
              </a:rPr>
              <a:t>Click to edit master text style.</a:t>
            </a:r>
          </a:p>
          <a:p>
            <a:pPr marL="0" indent="0" rtl="0">
              <a:buNone/>
            </a:pPr>
            <a:endParaRPr lang="en-GB" noProof="0"/>
          </a:p>
        </p:txBody>
      </p:sp>
      <p:sp>
        <p:nvSpPr>
          <p:cNvPr id="17" name="Slide Number Placeholder 70">
            <a:extLst>
              <a:ext uri="{FF2B5EF4-FFF2-40B4-BE49-F238E27FC236}">
                <a16:creationId xmlns:a16="http://schemas.microsoft.com/office/drawing/2014/main" id="{AEC105AD-E933-4969-B038-0ABD6F013167}"/>
              </a:ext>
            </a:extLst>
          </p:cNvPr>
          <p:cNvSpPr txBox="1">
            <a:spLocks/>
          </p:cNvSpPr>
          <p:nvPr userDrawn="1"/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8C2E478F-E849-4A8C-AF1F-CBCC78A7CBFA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B0E4A3-5566-43FE-A59F-2C4F4FE7F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12037"/>
            <a:ext cx="5897218" cy="884238"/>
          </a:xfrm>
        </p:spPr>
        <p:txBody>
          <a:bodyPr lIns="91440" rIns="91440" rtlCol="0" anchor="t">
            <a:noAutofit/>
          </a:bodyPr>
          <a:lstStyle>
            <a:lvl1pPr algn="l">
              <a:lnSpc>
                <a:spcPct val="150000"/>
              </a:lnSpc>
              <a:spcBef>
                <a:spcPts val="1000"/>
              </a:spcBef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47832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12AA41C-A030-4521-8130-6A8E4543F2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6792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4242487 w 6096000"/>
              <a:gd name="connsiteY2" fmla="*/ 6833286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67922"/>
              <a:gd name="connsiteX1" fmla="*/ 6096000 w 6096000"/>
              <a:gd name="connsiteY1" fmla="*/ 0 h 6867922"/>
              <a:gd name="connsiteX2" fmla="*/ 4228633 w 6096000"/>
              <a:gd name="connsiteY2" fmla="*/ 6867922 h 6867922"/>
              <a:gd name="connsiteX3" fmla="*/ 0 w 6096000"/>
              <a:gd name="connsiteY3" fmla="*/ 6858000 h 6867922"/>
              <a:gd name="connsiteX4" fmla="*/ 0 w 6096000"/>
              <a:gd name="connsiteY4" fmla="*/ 0 h 686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67922">
                <a:moveTo>
                  <a:pt x="0" y="0"/>
                </a:moveTo>
                <a:lnTo>
                  <a:pt x="6096000" y="0"/>
                </a:lnTo>
                <a:lnTo>
                  <a:pt x="4228633" y="686792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effectLst/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BA725B-4BCB-1D48-9C5D-46706B187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262871"/>
            <a:ext cx="5251450" cy="1661297"/>
          </a:xfrm>
        </p:spPr>
        <p:txBody>
          <a:bodyPr rtlCol="0" anchor="b"/>
          <a:lstStyle>
            <a:lvl1pPr algn="l">
              <a:defRPr sz="6000" spc="300"/>
            </a:lvl1pPr>
          </a:lstStyle>
          <a:p>
            <a:pPr rtl="0"/>
            <a:r>
              <a:rPr lang="en-GB" noProof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C356F-E483-4AFD-856C-13BB8E8A56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4378134"/>
            <a:ext cx="5251450" cy="365125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cap="all" spc="6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2890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2279" y="365125"/>
            <a:ext cx="4018722" cy="573989"/>
          </a:xfrm>
        </p:spPr>
        <p:txBody>
          <a:bodyPr lIns="0" rIns="0" rtlCol="0">
            <a:noAutofit/>
          </a:bodyPr>
          <a:lstStyle>
            <a:lvl1pPr algn="l">
              <a:defRPr sz="3200" spc="300"/>
            </a:lvl1pPr>
          </a:lstStyle>
          <a:p>
            <a:pPr rtl="0"/>
            <a:r>
              <a:rPr lang="en-GB" noProof="0"/>
              <a:t>SLIDE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D1B16-7058-45AD-9B19-E19CAF96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2279" y="1263841"/>
            <a:ext cx="4018722" cy="4636392"/>
          </a:xfrm>
        </p:spPr>
        <p:txBody>
          <a:bodyPr lIns="0" rIns="0" rtlCol="0">
            <a:noAutofit/>
          </a:bodyPr>
          <a:lstStyle>
            <a:lvl1pPr>
              <a:lnSpc>
                <a:spcPct val="150000"/>
              </a:lnSpc>
              <a:spcBef>
                <a:spcPts val="500"/>
              </a:spcBef>
              <a:defRPr sz="1600"/>
            </a:lvl1pPr>
            <a:lvl2pPr>
              <a:lnSpc>
                <a:spcPct val="150000"/>
              </a:lnSpc>
              <a:spcBef>
                <a:spcPts val="500"/>
              </a:spcBef>
              <a:defRPr sz="1400"/>
            </a:lvl2pPr>
            <a:lvl3pPr>
              <a:lnSpc>
                <a:spcPct val="150000"/>
              </a:lnSpc>
              <a:spcBef>
                <a:spcPts val="500"/>
              </a:spcBef>
              <a:defRPr sz="1400"/>
            </a:lvl3pPr>
            <a:lvl4pPr>
              <a:lnSpc>
                <a:spcPct val="150000"/>
              </a:lnSpc>
              <a:spcBef>
                <a:spcPts val="500"/>
              </a:spcBef>
              <a:defRPr sz="1200"/>
            </a:lvl4pPr>
            <a:lvl5pPr>
              <a:lnSpc>
                <a:spcPct val="150000"/>
              </a:lnSpc>
              <a:spcBef>
                <a:spcPts val="500"/>
              </a:spcBef>
              <a:defRPr sz="12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9" name="Slide Number Placeholder 5">
            <a:extLst>
              <a:ext uri="{FF2B5EF4-FFF2-40B4-BE49-F238E27FC236}">
                <a16:creationId xmlns:a16="http://schemas.microsoft.com/office/drawing/2014/main" id="{3DEB48E0-328C-45EE-A8BD-90E6AB261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C2E478F-E849-4A8C-AF1F-CBCC78A7CBFA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CA175D-816E-4F70-96CC-8A1FD0EB16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6600" y="3651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323519C8-24DE-471D-85A9-7A8AFACEC4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51300" y="3651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547F0F1E-7AF5-4B76-928C-7B28010C4F9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6600" y="24225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63D0E8E-9491-4AF0-918D-A0B782C5FD6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51300" y="24225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042F54CB-9200-4D74-968A-0A3E5871D9E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6600" y="44799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1D925119-27E3-496E-86BC-23416F94FB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51300" y="44799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F93AF7-D4DC-42B5-8A4F-B5F3ABBB0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81678" y="6303963"/>
            <a:ext cx="301498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53968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45D17-D652-4766-B11C-2E8D8390D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767791"/>
            <a:ext cx="11002962" cy="823913"/>
          </a:xfrm>
        </p:spPr>
        <p:txBody>
          <a:bodyPr rtlCol="0">
            <a:noAutofit/>
          </a:bodyPr>
          <a:lstStyle>
            <a:lvl1pPr>
              <a:defRPr sz="4800" spc="3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C7A58C-70BA-43E5-BD90-83ADB63B0C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en-GB" noProof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8A60B7-2499-42C6-8A74-ACDAE24574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52634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179BAC-E989-4203-B9B4-662803654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4607137"/>
            <a:ext cx="4114800" cy="421480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 rtlCol="0">
            <a:noAutofit/>
          </a:bodyPr>
          <a:lstStyle>
            <a:lvl1pPr>
              <a:defRPr sz="1400" spc="300" baseline="0">
                <a:latin typeface="+mn-lt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CCC81E-A013-4315-AD13-97BA3AA955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78756" y="1569719"/>
            <a:ext cx="9234488" cy="2651443"/>
          </a:xfrm>
        </p:spPr>
        <p:txBody>
          <a:bodyPr rtlCol="0">
            <a:noAutofit/>
          </a:bodyPr>
          <a:lstStyle>
            <a:lvl1pPr marL="0" indent="0" algn="ctr">
              <a:buNone/>
              <a:defRPr sz="3200"/>
            </a:lvl1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555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0EF11611-8537-47CC-87AC-2E25428B7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1"/>
            <a:ext cx="11002962" cy="1623218"/>
          </a:xfrm>
        </p:spPr>
        <p:txBody>
          <a:bodyPr rtlCol="0" anchor="ctr">
            <a:noAutofit/>
          </a:bodyPr>
          <a:lstStyle/>
          <a:p>
            <a:pPr algn="ctr" rtl="0"/>
            <a:r>
              <a:rPr lang="en-US" sz="4800" noProof="0"/>
              <a:t>Click to edit Master title style</a:t>
            </a:r>
            <a:endParaRPr lang="en-GB" sz="4800" noProof="0"/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D1A63A52-1E65-414B-BBC3-D31F515791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78601" y="1638300"/>
            <a:ext cx="5156200" cy="1892300"/>
          </a:xfrm>
        </p:spPr>
        <p:txBody>
          <a:bodyPr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D7E0E1A-1E64-4A9A-9C8B-69486BD112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9900" y="1638300"/>
            <a:ext cx="5156200" cy="1892300"/>
          </a:xfrm>
        </p:spPr>
        <p:txBody>
          <a:bodyPr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E462965-19D7-4A65-B394-9AE76A5B4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107" y="3864355"/>
            <a:ext cx="5157787" cy="494506"/>
          </a:xfrm>
        </p:spPr>
        <p:txBody>
          <a:bodyPr rtlCol="0">
            <a:noAutofit/>
          </a:bodyPr>
          <a:lstStyle>
            <a:lvl1pPr marL="0" indent="0">
              <a:buNone/>
              <a:defRPr sz="2400"/>
            </a:lvl1pPr>
          </a:lstStyle>
          <a:p>
            <a:pPr lvl="0" rtl="0"/>
            <a:r>
              <a:rPr lang="en-US" spc="300" noProof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AEC14D1-0BEA-4D9A-9D96-A56B6A9B07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107" y="4531139"/>
            <a:ext cx="5157787" cy="2039144"/>
          </a:xfrm>
        </p:spPr>
        <p:txBody>
          <a:bodyPr rtlCol="0">
            <a:noAutofit/>
          </a:bodyPr>
          <a:lstStyle/>
          <a:p>
            <a:pPr lvl="0"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noProof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507BB47-1AB4-42F2-99FF-453A0622B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5107" y="3864355"/>
            <a:ext cx="5183188" cy="494506"/>
          </a:xfrm>
        </p:spPr>
        <p:txBody>
          <a:bodyPr rtlCol="0">
            <a:noAutofit/>
          </a:bodyPr>
          <a:lstStyle>
            <a:lvl1pPr marL="0" indent="0">
              <a:buNone/>
              <a:defRPr sz="2400"/>
            </a:lvl1pPr>
          </a:lstStyle>
          <a:p>
            <a:pPr lvl="0" rtl="0"/>
            <a:r>
              <a:rPr lang="en-US" spc="300" noProof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438D6EEA-A0DB-4B5F-8F41-A9C1F2C09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65107" y="4531139"/>
            <a:ext cx="5183188" cy="2039144"/>
          </a:xfrm>
        </p:spPr>
        <p:txBody>
          <a:bodyPr rtlCol="0">
            <a:noAutofit/>
          </a:bodyPr>
          <a:lstStyle/>
          <a:p>
            <a:pPr lvl="0"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noProof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A4909F59-7529-454A-A1EF-3CC1EADEF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9269" y="6468303"/>
            <a:ext cx="443948" cy="365125"/>
          </a:xfrm>
        </p:spPr>
        <p:txBody>
          <a:bodyPr rtlCol="0">
            <a:noAutofit/>
          </a:bodyPr>
          <a:lstStyle/>
          <a:p>
            <a:pPr rtl="0"/>
            <a:fld id="{8C2E478F-E849-4A8C-AF1F-CBCC78A7CBFA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70834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6186F91B-547E-43BC-9BCE-04619DAAF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1"/>
            <a:ext cx="11002962" cy="1623218"/>
          </a:xfrm>
        </p:spPr>
        <p:txBody>
          <a:bodyPr rtlCol="0" anchor="ctr">
            <a:noAutofit/>
          </a:bodyPr>
          <a:lstStyle/>
          <a:p>
            <a:pPr algn="ctr" rtl="0"/>
            <a:r>
              <a:rPr lang="en-US" sz="4800" noProof="0"/>
              <a:t>Click to edit Master title style</a:t>
            </a:r>
            <a:endParaRPr lang="en-GB" sz="4800" noProof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635DFA1-45D2-4EFE-8BB2-BE96634669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0121" y="3669506"/>
            <a:ext cx="3108326" cy="2566988"/>
          </a:xfrm>
        </p:spPr>
        <p:txBody>
          <a:bodyPr rtlCol="0">
            <a:noAutofit/>
          </a:bodyPr>
          <a:lstStyle>
            <a:lvl1pPr marL="0" indent="0">
              <a:buFont typeface="Wingdings" panose="05000000000000000000" pitchFamily="2" charset="2"/>
              <a:buNone/>
              <a:defRPr sz="2400" spc="3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F2918FE-A84E-4303-AEF3-4FD66CDD73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0438" y="1624013"/>
            <a:ext cx="3108325" cy="1892300"/>
          </a:xfrm>
        </p:spPr>
        <p:txBody>
          <a:bodyPr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E2401025-9BC9-4BDD-97DA-CA763CF846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42155" y="1623219"/>
            <a:ext cx="3108325" cy="1892300"/>
          </a:xfrm>
        </p:spPr>
        <p:txBody>
          <a:bodyPr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B7C4AAB6-897A-4ABD-AD50-2D86B197E9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2920" y="1623219"/>
            <a:ext cx="3108325" cy="1892300"/>
          </a:xfrm>
        </p:spPr>
        <p:txBody>
          <a:bodyPr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790D65EC-6EB4-4594-91E9-5C3DE7C3B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1837" y="3681412"/>
            <a:ext cx="3108326" cy="2566988"/>
          </a:xfrm>
        </p:spPr>
        <p:txBody>
          <a:bodyPr rtlCol="0">
            <a:noAutofit/>
          </a:bodyPr>
          <a:lstStyle>
            <a:lvl1pPr marL="0" indent="0">
              <a:buFont typeface="Wingdings" panose="05000000000000000000" pitchFamily="2" charset="2"/>
              <a:buNone/>
              <a:defRPr sz="2400" spc="3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611CF730-D055-47C2-A626-299F429D41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2919" y="3681412"/>
            <a:ext cx="3108326" cy="2566988"/>
          </a:xfrm>
        </p:spPr>
        <p:txBody>
          <a:bodyPr rtlCol="0">
            <a:noAutofit/>
          </a:bodyPr>
          <a:lstStyle>
            <a:lvl1pPr marL="0" indent="0">
              <a:buFont typeface="Wingdings" panose="05000000000000000000" pitchFamily="2" charset="2"/>
              <a:buNone/>
              <a:defRPr sz="2400" spc="3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F09E06A6-BFDD-42BD-BA69-2CD3BEF0F7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49269" y="6468303"/>
            <a:ext cx="443948" cy="365125"/>
          </a:xfrm>
        </p:spPr>
        <p:txBody>
          <a:bodyPr rtlCol="0">
            <a:noAutofit/>
          </a:bodyPr>
          <a:lstStyle/>
          <a:p>
            <a:pPr rtl="0"/>
            <a:fld id="{8C2E478F-E849-4A8C-AF1F-CBCC78A7CBFA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4559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05F96C-D634-4A69-95EC-3D002BD68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365125"/>
            <a:ext cx="11002962" cy="823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57E98-D0FB-43E3-98BC-711F6A2F5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519" y="1365813"/>
            <a:ext cx="10989920" cy="4811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65B72-2E86-4BA3-94F2-3ADFA40B7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1F3FD-3DB9-46B7-85E1-E8B8878A4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C2E478F-E849-4A8C-AF1F-CBCC78A7CBFA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1" r:id="rId3"/>
    <p:sldLayoutId id="2147483651" r:id="rId4"/>
    <p:sldLayoutId id="2147483660" r:id="rId5"/>
    <p:sldLayoutId id="2147483677" r:id="rId6"/>
    <p:sldLayoutId id="2147483666" r:id="rId7"/>
    <p:sldLayoutId id="2147483679" r:id="rId8"/>
    <p:sldLayoutId id="2147483653" r:id="rId9"/>
    <p:sldLayoutId id="2147483678" r:id="rId10"/>
    <p:sldLayoutId id="2147483680" r:id="rId11"/>
  </p:sldLayoutIdLst>
  <p:hf hdr="0" ftr="0" dt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bstract image">
            <a:extLst>
              <a:ext uri="{FF2B5EF4-FFF2-40B4-BE49-F238E27FC236}">
                <a16:creationId xmlns:a16="http://schemas.microsoft.com/office/drawing/2014/main" id="{9AB29DBC-55D3-49D9-BB44-4936739C4B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alphaModFix amt="5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/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9DC1498-E692-42BA-B69F-6D37E6CFA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Orthopaedic and Hand Surgery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E828D-1E63-455F-949D-0C5454A7FE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rtlCol="0"/>
          <a:lstStyle/>
          <a:p>
            <a:pPr rtl="0"/>
            <a:r>
              <a:rPr lang="en-GB" dirty="0"/>
              <a:t>06.02.2024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865526-EC39-4780-A2A8-274A80A5C1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GB" dirty="0"/>
              <a:t>Mr Natan Silver</a:t>
            </a:r>
          </a:p>
        </p:txBody>
      </p:sp>
    </p:spTree>
    <p:extLst>
      <p:ext uri="{BB962C8B-B14F-4D97-AF65-F5344CB8AC3E}">
        <p14:creationId xmlns:p14="http://schemas.microsoft.com/office/powerpoint/2010/main" val="3927832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07328-FE04-7151-B8BB-76C1BD787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611DB6-1B5A-FE4A-EB64-FE4359C6D4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8C2E478F-E849-4A8C-AF1F-CBCC78A7CBFA}" type="slidenum">
              <a:rPr lang="en-GB" noProof="0" smtClean="0"/>
              <a:t>10</a:t>
            </a:fld>
            <a:endParaRPr lang="en-GB" noProof="0"/>
          </a:p>
        </p:txBody>
      </p:sp>
      <p:pic>
        <p:nvPicPr>
          <p:cNvPr id="5" name="Picture 4" descr="A screen with a screen and a bat&#10;&#10;Description automatically generated with medium confidence">
            <a:extLst>
              <a:ext uri="{FF2B5EF4-FFF2-40B4-BE49-F238E27FC236}">
                <a16:creationId xmlns:a16="http://schemas.microsoft.com/office/drawing/2014/main" id="{B430F05B-1B2A-260A-E6A6-7750E6F65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9096" y="857250"/>
            <a:ext cx="6858000" cy="5143500"/>
          </a:xfrm>
          <a:prstGeom prst="rect">
            <a:avLst/>
          </a:prstGeom>
        </p:spPr>
      </p:pic>
      <p:pic>
        <p:nvPicPr>
          <p:cNvPr id="7" name="Picture 6" descr="A close up of a guitar&#10;&#10;Description automatically generated">
            <a:extLst>
              <a:ext uri="{FF2B5EF4-FFF2-40B4-BE49-F238E27FC236}">
                <a16:creationId xmlns:a16="http://schemas.microsoft.com/office/drawing/2014/main" id="{275A683B-1722-CF9E-D90F-08AA8105A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92933" y="857250"/>
            <a:ext cx="6858000" cy="5143500"/>
          </a:xfrm>
          <a:prstGeom prst="rect">
            <a:avLst/>
          </a:prstGeom>
        </p:spPr>
      </p:pic>
      <p:pic>
        <p:nvPicPr>
          <p:cNvPr id="9" name="Picture 8" descr="A close up of a screen&#10;&#10;Description automatically generated">
            <a:extLst>
              <a:ext uri="{FF2B5EF4-FFF2-40B4-BE49-F238E27FC236}">
                <a16:creationId xmlns:a16="http://schemas.microsoft.com/office/drawing/2014/main" id="{2F56F1A1-C58F-C439-14FF-0115C37BC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94863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14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26795-E1D2-F3FA-2382-1387CC9E2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764D51-C008-7C72-3677-3F82BE7DA5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8C2E478F-E849-4A8C-AF1F-CBCC78A7CBFA}" type="slidenum">
              <a:rPr lang="en-GB" noProof="0" smtClean="0"/>
              <a:t>11</a:t>
            </a:fld>
            <a:endParaRPr lang="en-GB" noProof="0"/>
          </a:p>
        </p:txBody>
      </p:sp>
      <p:pic>
        <p:nvPicPr>
          <p:cNvPr id="5" name="Picture 4" descr="A large building with a dome on top with Hungarian Parliament Building in the background&#10;&#10;Description automatically generated">
            <a:extLst>
              <a:ext uri="{FF2B5EF4-FFF2-40B4-BE49-F238E27FC236}">
                <a16:creationId xmlns:a16="http://schemas.microsoft.com/office/drawing/2014/main" id="{705D6642-C010-822F-905F-8E5E3062F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28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E5B6E-3860-8E5C-B3AC-2CB9FACDF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CC26F0-5CE7-4062-76E1-47611EA32F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8C2E478F-E849-4A8C-AF1F-CBCC78A7CBFA}" type="slidenum">
              <a:rPr lang="en-GB" noProof="0" smtClean="0"/>
              <a:t>12</a:t>
            </a:fld>
            <a:endParaRPr lang="en-GB" noProof="0"/>
          </a:p>
        </p:txBody>
      </p:sp>
      <p:pic>
        <p:nvPicPr>
          <p:cNvPr id="7" name="Picture 6" descr="A landscape with trees and mountains&#10;&#10;Description automatically generated with medium confidence">
            <a:extLst>
              <a:ext uri="{FF2B5EF4-FFF2-40B4-BE49-F238E27FC236}">
                <a16:creationId xmlns:a16="http://schemas.microsoft.com/office/drawing/2014/main" id="{EF4E8F52-7821-9C9F-F627-6FEAB88C9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08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2556D-1DD7-2BA4-F39D-9BF3934BC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52757AFC-BE2C-0511-82C7-C9609505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/>
          <a:p>
            <a:pPr algn="ctr" rtl="0"/>
            <a:r>
              <a:rPr lang="en-GB" sz="4800" spc="300" dirty="0"/>
              <a:t>My week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F4CA77-6F0D-D581-80FC-1D0DE5EDA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675" y="1439023"/>
            <a:ext cx="10750341" cy="4865524"/>
          </a:xfrm>
        </p:spPr>
        <p:txBody>
          <a:bodyPr rtlCol="0">
            <a:normAutofit/>
          </a:bodyPr>
          <a:lstStyle/>
          <a:p>
            <a:pPr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</a:rPr>
              <a:t>Clinic (1 day a week)</a:t>
            </a:r>
          </a:p>
          <a:p>
            <a:pPr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400" dirty="0"/>
              <a:t>Operating theatre (2-3 days a week)</a:t>
            </a:r>
          </a:p>
          <a:p>
            <a:pPr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</a:rPr>
              <a:t>Admin and research day (1 day)</a:t>
            </a:r>
          </a:p>
          <a:p>
            <a:pPr rtl="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GB" sz="2400" dirty="0"/>
          </a:p>
          <a:p>
            <a:pPr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</a:rPr>
              <a:t>1 in 10 on-call rota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200" dirty="0"/>
              <a:t>Long days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chemeClr val="tx1"/>
                </a:solidFill>
              </a:rPr>
              <a:t>Overnight as needed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200" dirty="0"/>
              <a:t>Weekend in trauma theatre</a:t>
            </a:r>
            <a:endParaRPr lang="en-GB" sz="2200" dirty="0">
              <a:solidFill>
                <a:schemeClr val="tx1"/>
              </a:solidFill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1C7A763-AFF5-93CC-13E6-6D0C187A2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870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4908F-3E49-8F84-D4B1-38D17BC8D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DA5112E4-BB63-922E-460F-BDC80C85E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/>
          <a:p>
            <a:pPr algn="ctr" rtl="0"/>
            <a:r>
              <a:rPr lang="en-GB" sz="4800" spc="300" dirty="0"/>
              <a:t>Why do I like my job?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533EE2-D1A6-3743-4F60-EE9681735A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675" y="1439023"/>
            <a:ext cx="10750341" cy="4865524"/>
          </a:xfrm>
        </p:spPr>
        <p:txBody>
          <a:bodyPr rtlCol="0">
            <a:normAutofit/>
          </a:bodyPr>
          <a:lstStyle/>
          <a:p>
            <a:pPr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</a:rPr>
              <a:t>Massive variety of work</a:t>
            </a:r>
          </a:p>
          <a:p>
            <a:pPr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400" dirty="0"/>
              <a:t>Love the technical aspects of being a surgeon</a:t>
            </a:r>
          </a:p>
          <a:p>
            <a:pPr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</a:rPr>
              <a:t>I get to help people every day!</a:t>
            </a:r>
          </a:p>
          <a:p>
            <a:pPr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400" dirty="0"/>
              <a:t>Sometimes I save people’s life, often I save their profession</a:t>
            </a:r>
          </a:p>
          <a:p>
            <a:pPr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</a:rPr>
              <a:t>Great colleagues – friendly, intelligent, supportive</a:t>
            </a:r>
          </a:p>
          <a:p>
            <a:pPr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</a:rPr>
              <a:t>Relatively well paid 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A269FC26-569D-F78E-C31B-1D3A24B2F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553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7A59C-09ED-376B-8BCE-46D047AF9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6966F794-E4A3-3DE6-3AA9-2A40DCFA0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/>
          <a:p>
            <a:pPr algn="ctr" rtl="0"/>
            <a:r>
              <a:rPr lang="en-GB" sz="4800" spc="300" dirty="0"/>
              <a:t>Why don’t I like my job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F49CDB-6EC7-BCF0-03FD-7C6F1868C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675" y="1439023"/>
            <a:ext cx="10750341" cy="4865524"/>
          </a:xfrm>
        </p:spPr>
        <p:txBody>
          <a:bodyPr rtlCol="0">
            <a:normAutofit/>
          </a:bodyPr>
          <a:lstStyle/>
          <a:p>
            <a:pPr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</a:rPr>
              <a:t>Can be stressful</a:t>
            </a:r>
            <a:endParaRPr lang="en-GB" sz="2400" dirty="0"/>
          </a:p>
          <a:p>
            <a:pPr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</a:rPr>
              <a:t>Weekend and evening shifts</a:t>
            </a:r>
          </a:p>
          <a:p>
            <a:pPr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400" dirty="0"/>
              <a:t>Loads of extra work at home</a:t>
            </a:r>
          </a:p>
          <a:p>
            <a:pPr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</a:rPr>
              <a:t>NHS </a:t>
            </a:r>
            <a:r>
              <a:rPr lang="en-GB" sz="2400" dirty="0" err="1">
                <a:solidFill>
                  <a:schemeClr val="tx1"/>
                </a:solidFill>
              </a:rPr>
              <a:t>beauracracy</a:t>
            </a:r>
            <a:endParaRPr lang="en-GB" sz="2400" dirty="0">
              <a:solidFill>
                <a:schemeClr val="tx1"/>
              </a:solidFill>
            </a:endParaRPr>
          </a:p>
          <a:p>
            <a:pPr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400" dirty="0"/>
              <a:t>Relatively poor pay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ACF14E1D-96CB-7456-910E-49BA0F3E8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492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B2CE1-7419-BACA-4426-A1C4B3709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69AE28D-A45F-4663-39F2-25B63D13E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/>
          <a:p>
            <a:pPr algn="ctr" rtl="0"/>
            <a:r>
              <a:rPr lang="en-GB" sz="4800" spc="300" dirty="0"/>
              <a:t>Lifestyle and wages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E3147F-4B0E-819C-A9E0-B64516927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675" y="1439023"/>
            <a:ext cx="10750341" cy="4865524"/>
          </a:xfrm>
        </p:spPr>
        <p:txBody>
          <a:bodyPr rtlCol="0">
            <a:normAutofit/>
          </a:bodyPr>
          <a:lstStyle/>
          <a:p>
            <a:pPr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</a:rPr>
              <a:t>Training is difficult</a:t>
            </a:r>
          </a:p>
          <a:p>
            <a:pPr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</a:rPr>
              <a:t>Highly variable across different medical specialties</a:t>
            </a:r>
          </a:p>
          <a:p>
            <a:pPr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400" dirty="0"/>
              <a:t>Most specialties have on-calls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chemeClr val="tx1"/>
                </a:solidFill>
              </a:rPr>
              <a:t>Weekend shifts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200" dirty="0"/>
              <a:t>Night shifts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400" dirty="0"/>
              <a:t>Continuous professional development (CPD), annual appraisal, and revalidation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400" dirty="0"/>
              <a:t>The best doctors normally love what they do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GB" sz="24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400" dirty="0"/>
              <a:t>Consultant salary £100,000 to £120,000 for 4 day week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400" dirty="0"/>
              <a:t>Private practice can be double, triple or even more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7DC8A02-B543-1553-92AA-747E8BDB8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99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Placeholder 7" descr="abstract image">
            <a:extLst>
              <a:ext uri="{FF2B5EF4-FFF2-40B4-BE49-F238E27FC236}">
                <a16:creationId xmlns:a16="http://schemas.microsoft.com/office/drawing/2014/main" id="{D5C5EA1B-F06D-4AD1-B526-89C2DF7722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2717" r="45642"/>
          <a:stretch/>
        </p:blipFill>
        <p:spPr>
          <a:xfrm rot="16200000">
            <a:off x="2634601" y="-2667000"/>
            <a:ext cx="6858000" cy="12192000"/>
          </a:xfrm>
          <a:prstGeom prst="rect">
            <a:avLst/>
          </a:prstGeom>
          <a:noFill/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F7706BE-EF2E-459C-8778-01DDD354C6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2363" y="2888031"/>
            <a:ext cx="10787270" cy="830649"/>
          </a:xfrm>
        </p:spPr>
        <p:txBody>
          <a:bodyPr rtlCol="0">
            <a:normAutofit/>
          </a:bodyPr>
          <a:lstStyle/>
          <a:p>
            <a:pPr rtl="0"/>
            <a:r>
              <a:rPr lang="en-GB" sz="4000" spc="300" dirty="0"/>
              <a:t>Questions?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ACE647-4C5E-8907-FA85-840803108D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Online Image Placeholder 12">
            <a:extLst>
              <a:ext uri="{FF2B5EF4-FFF2-40B4-BE49-F238E27FC236}">
                <a16:creationId xmlns:a16="http://schemas.microsoft.com/office/drawing/2014/main" id="{598E33E9-08ED-7FF0-CA9F-31D6168B4A73}"/>
              </a:ext>
            </a:extLst>
          </p:cNvPr>
          <p:cNvSpPr>
            <a:spLocks noGrp="1"/>
          </p:cNvSpPr>
          <p:nvPr>
            <p:ph type="clipArt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Online Image Placeholder 14">
            <a:extLst>
              <a:ext uri="{FF2B5EF4-FFF2-40B4-BE49-F238E27FC236}">
                <a16:creationId xmlns:a16="http://schemas.microsoft.com/office/drawing/2014/main" id="{52365BC2-37D0-B3F4-F889-1805F776193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Online Image Placeholder 16">
            <a:extLst>
              <a:ext uri="{FF2B5EF4-FFF2-40B4-BE49-F238E27FC236}">
                <a16:creationId xmlns:a16="http://schemas.microsoft.com/office/drawing/2014/main" id="{3CDCC819-B9A2-9A6D-D788-2D00548FAD3F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03BC86B-1688-995C-C136-7D3BFD1CC1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6132925-2417-A6A1-E4A3-28C0DD311F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727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534194-745D-4888-BF16-6C09F65EA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/>
          <a:p>
            <a:pPr algn="ctr" rtl="0"/>
            <a:r>
              <a:rPr lang="en-GB" sz="4800" spc="300" dirty="0"/>
              <a:t>My three favourite things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A248D7-680E-4181-9558-ED00D7CEAD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>
            <a:normAutofit/>
          </a:bodyPr>
          <a:lstStyle/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GB" spc="300" dirty="0"/>
          </a:p>
          <a:p>
            <a:pPr rtl="0"/>
            <a:endParaRPr lang="en-GB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7B9B9E1-D2EC-4B8B-BC3C-67231FDDCC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en-GB" smtClean="0"/>
              <a:t>2</a:t>
            </a:fld>
            <a:endParaRPr lang="en-GB"/>
          </a:p>
        </p:txBody>
      </p:sp>
      <p:pic>
        <p:nvPicPr>
          <p:cNvPr id="11" name="Picture Placeholder 10" descr="A person holding a baby&#10;&#10;Description automatically generated">
            <a:extLst>
              <a:ext uri="{FF2B5EF4-FFF2-40B4-BE49-F238E27FC236}">
                <a16:creationId xmlns:a16="http://schemas.microsoft.com/office/drawing/2014/main" id="{2CE7D510-C91E-B7BF-5F11-D2C9815DDF5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9414" b="9414"/>
          <a:stretch>
            <a:fillRect/>
          </a:stretch>
        </p:blipFill>
        <p:spPr>
          <a:xfrm>
            <a:off x="1135896" y="1400151"/>
            <a:ext cx="4345725" cy="2645610"/>
          </a:xfrm>
        </p:spPr>
      </p:pic>
      <p:pic>
        <p:nvPicPr>
          <p:cNvPr id="1026" name="Picture 2" descr="From Sade to Slade: Background music in theatre can hinder smooth operations  | IOE - Faculty of Education and Society - UCL – University College London">
            <a:extLst>
              <a:ext uri="{FF2B5EF4-FFF2-40B4-BE49-F238E27FC236}">
                <a16:creationId xmlns:a16="http://schemas.microsoft.com/office/drawing/2014/main" id="{FF589DD4-D1EC-0362-7997-A102ECBCE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240" y="4260996"/>
            <a:ext cx="4541520" cy="247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9D5FCBD-C473-E9EC-2FBC-2AD0E652FC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E98DED6-29F5-69A6-149D-982E635DE6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Picture 2" descr="Smiling friends drinking coffee and using laptop Stock Photo by  ©Wavebreakmedia 81822908">
            <a:extLst>
              <a:ext uri="{FF2B5EF4-FFF2-40B4-BE49-F238E27FC236}">
                <a16:creationId xmlns:a16="http://schemas.microsoft.com/office/drawing/2014/main" id="{AA4547FA-4F20-E927-1BE0-CF153EB30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689" y="1400151"/>
            <a:ext cx="3968415" cy="264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960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03950CF-5BF2-4FB0-A36C-48C194F39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My training Path</a:t>
            </a:r>
          </a:p>
        </p:txBody>
      </p:sp>
      <p:pic>
        <p:nvPicPr>
          <p:cNvPr id="5" name="Picture Placeholder 4" descr="table with various people working on their laptops">
            <a:extLst>
              <a:ext uri="{FF2B5EF4-FFF2-40B4-BE49-F238E27FC236}">
                <a16:creationId xmlns:a16="http://schemas.microsoft.com/office/drawing/2014/main" id="{A0280051-D7F1-4438-B815-F0FF4906D1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617" r="23617"/>
          <a:stretch/>
        </p:blipFill>
        <p:spPr>
          <a:noFill/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56319DF-036A-473B-95D3-C5F6FF849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1560364"/>
            <a:ext cx="4918912" cy="4154636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1600" dirty="0">
                <a:solidFill>
                  <a:srgbClr val="0070C0"/>
                </a:solidFill>
                <a:cs typeface="Biome Light" panose="020B0303030204020804" pitchFamily="34" charset="0"/>
              </a:rPr>
              <a:t>MBChB</a:t>
            </a:r>
            <a:r>
              <a:rPr lang="en-GB" sz="1600" dirty="0">
                <a:cs typeface="Biome Light" panose="020B0303030204020804" pitchFamily="34" charset="0"/>
              </a:rPr>
              <a:t> from University of Birmingha</a:t>
            </a:r>
            <a:r>
              <a:rPr lang="en-GB" dirty="0">
                <a:cs typeface="Biome Light" panose="020B0303030204020804" pitchFamily="34" charset="0"/>
              </a:rPr>
              <a:t>m (5 years)</a:t>
            </a:r>
          </a:p>
          <a:p>
            <a:pPr>
              <a:lnSpc>
                <a:spcPct val="100000"/>
              </a:lnSpc>
            </a:pPr>
            <a:r>
              <a:rPr lang="en-GB" sz="1600" dirty="0">
                <a:solidFill>
                  <a:srgbClr val="0070C0"/>
                </a:solidFill>
                <a:cs typeface="Biome Light" panose="020B0303030204020804" pitchFamily="34" charset="0"/>
              </a:rPr>
              <a:t>Foundation training </a:t>
            </a:r>
            <a:r>
              <a:rPr lang="en-GB" sz="1600" dirty="0">
                <a:cs typeface="Biome Light" panose="020B0303030204020804" pitchFamily="34" charset="0"/>
              </a:rPr>
              <a:t>in North West Deanery (2 years)</a:t>
            </a:r>
          </a:p>
          <a:p>
            <a:pPr>
              <a:lnSpc>
                <a:spcPct val="100000"/>
              </a:lnSpc>
            </a:pPr>
            <a:r>
              <a:rPr lang="en-GB" dirty="0">
                <a:cs typeface="Biome Light" panose="020B0303030204020804" pitchFamily="34" charset="0"/>
              </a:rPr>
              <a:t>Emergency medicine in Israel (1 year)</a:t>
            </a:r>
          </a:p>
          <a:p>
            <a:pPr>
              <a:lnSpc>
                <a:spcPct val="100000"/>
              </a:lnSpc>
            </a:pPr>
            <a:r>
              <a:rPr lang="en-GB" sz="1600" dirty="0">
                <a:cs typeface="Biome Light" panose="020B0303030204020804" pitchFamily="34" charset="0"/>
              </a:rPr>
              <a:t>Military medicine in Israeli field intelligence unit (20 months)</a:t>
            </a: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rgbClr val="0070C0"/>
                </a:solidFill>
                <a:cs typeface="Biome Light" panose="020B0303030204020804" pitchFamily="34" charset="0"/>
              </a:rPr>
              <a:t>Orthopaedic surgery training </a:t>
            </a:r>
            <a:r>
              <a:rPr lang="en-GB" dirty="0">
                <a:cs typeface="Biome Light" panose="020B0303030204020804" pitchFamily="34" charset="0"/>
              </a:rPr>
              <a:t>in Jerusalem (6 years)</a:t>
            </a:r>
          </a:p>
          <a:p>
            <a:pPr>
              <a:lnSpc>
                <a:spcPct val="100000"/>
              </a:lnSpc>
            </a:pPr>
            <a:r>
              <a:rPr lang="en-GB" sz="1600" dirty="0">
                <a:solidFill>
                  <a:srgbClr val="0070C0"/>
                </a:solidFill>
                <a:cs typeface="Biome Light" panose="020B0303030204020804" pitchFamily="34" charset="0"/>
              </a:rPr>
              <a:t>Hand and Wrist surgery training </a:t>
            </a:r>
            <a:r>
              <a:rPr lang="en-GB" sz="1600" dirty="0">
                <a:cs typeface="Biome Light" panose="020B0303030204020804" pitchFamily="34" charset="0"/>
              </a:rPr>
              <a:t>in Jerusalem (1 year), Liverpool (1 year), and Wrightington (1 year)</a:t>
            </a:r>
          </a:p>
          <a:p>
            <a:pPr>
              <a:lnSpc>
                <a:spcPct val="100000"/>
              </a:lnSpc>
            </a:pPr>
            <a:endParaRPr lang="en-GB" dirty="0">
              <a:cs typeface="Biome Light" panose="020B0303030204020804" pitchFamily="34" charset="0"/>
            </a:endParaRP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rgbClr val="0070C0"/>
                </a:solidFill>
                <a:cs typeface="Biome Light" panose="020B0303030204020804" pitchFamily="34" charset="0"/>
              </a:rPr>
              <a:t>Total training time: 16 years</a:t>
            </a:r>
          </a:p>
          <a:p>
            <a:pPr>
              <a:lnSpc>
                <a:spcPct val="100000"/>
              </a:lnSpc>
            </a:pPr>
            <a:r>
              <a:rPr lang="en-GB" sz="1600" dirty="0">
                <a:cs typeface="Biome Light" panose="020B0303030204020804" pitchFamily="34" charset="0"/>
              </a:rPr>
              <a:t>Professional exams (since finishing med school): 6 (and 6 more in the next 18 months)</a:t>
            </a:r>
          </a:p>
          <a:p>
            <a:pPr marL="0" indent="0" rtl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ADA18-8F0E-4249-A144-6CB8259BA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373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9BCB0-16B5-2344-EF30-93FB2AC4D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spc="300" dirty="0"/>
              <a:t>What is Orthopaedic surgery?</a:t>
            </a:r>
            <a:br>
              <a:rPr lang="en-GB" sz="3600" spc="300" dirty="0"/>
            </a:br>
            <a:r>
              <a:rPr lang="en-GB" sz="2000" u="sng" dirty="0">
                <a:solidFill>
                  <a:schemeClr val="tx1"/>
                </a:solidFill>
              </a:rPr>
              <a:t>Musculoskeletal surgery</a:t>
            </a:r>
            <a:br>
              <a:rPr lang="en-GB" sz="2000" dirty="0">
                <a:solidFill>
                  <a:schemeClr val="tx1"/>
                </a:solidFill>
              </a:rPr>
            </a:br>
            <a:endParaRPr lang="en-GB" sz="200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7FF40F-14D7-A225-3D03-760E805729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A51D35-BEE3-724A-D154-CDE712CCCE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10BBF5-A702-2D5F-605E-7C6328CAD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3429000"/>
            <a:ext cx="5157787" cy="494506"/>
          </a:xfrm>
        </p:spPr>
        <p:txBody>
          <a:bodyPr/>
          <a:lstStyle/>
          <a:p>
            <a:r>
              <a:rPr lang="en-GB" dirty="0"/>
              <a:t>When do we operate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386F6A-3869-DD85-BFDC-3DEBAEACD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107" y="4036253"/>
            <a:ext cx="5157787" cy="2039144"/>
          </a:xfrm>
        </p:spPr>
        <p:txBody>
          <a:bodyPr/>
          <a:lstStyle/>
          <a:p>
            <a:r>
              <a:rPr lang="en-GB" dirty="0"/>
              <a:t>Trauma (accidents) and infection – adults and children</a:t>
            </a:r>
          </a:p>
          <a:p>
            <a:r>
              <a:rPr lang="en-GB" dirty="0"/>
              <a:t>Elective – adults and children</a:t>
            </a:r>
          </a:p>
          <a:p>
            <a:pPr lvl="1"/>
            <a:r>
              <a:rPr lang="en-GB" dirty="0"/>
              <a:t>Arthritis</a:t>
            </a:r>
          </a:p>
          <a:p>
            <a:pPr lvl="1"/>
            <a:r>
              <a:rPr lang="en-GB" dirty="0"/>
              <a:t>Tumours</a:t>
            </a:r>
          </a:p>
          <a:p>
            <a:pPr lvl="1"/>
            <a:r>
              <a:rPr lang="en-GB" dirty="0"/>
              <a:t>Deformity</a:t>
            </a:r>
          </a:p>
          <a:p>
            <a:pPr lvl="1"/>
            <a:r>
              <a:rPr lang="en-GB" dirty="0"/>
              <a:t>Lots of other things affecting the musculoskeletal system</a:t>
            </a:r>
          </a:p>
          <a:p>
            <a:pPr lvl="1"/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391A16D-6C17-9503-311F-CF0D3CACDD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5107" y="3429000"/>
            <a:ext cx="5183188" cy="494506"/>
          </a:xfrm>
        </p:spPr>
        <p:txBody>
          <a:bodyPr/>
          <a:lstStyle/>
          <a:p>
            <a:r>
              <a:rPr lang="en-GB" dirty="0"/>
              <a:t>What do we operate on?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7A4F416-D82C-DCE0-155F-70885E0385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65107" y="4036253"/>
            <a:ext cx="5183188" cy="2039144"/>
          </a:xfrm>
        </p:spPr>
        <p:txBody>
          <a:bodyPr/>
          <a:lstStyle/>
          <a:p>
            <a:r>
              <a:rPr lang="en-GB" dirty="0"/>
              <a:t>Bones</a:t>
            </a:r>
          </a:p>
          <a:p>
            <a:r>
              <a:rPr lang="en-GB" dirty="0"/>
              <a:t>Joints</a:t>
            </a:r>
          </a:p>
          <a:p>
            <a:r>
              <a:rPr lang="en-GB" dirty="0"/>
              <a:t>Tendons and ligaments</a:t>
            </a:r>
          </a:p>
          <a:p>
            <a:r>
              <a:rPr lang="en-GB" dirty="0"/>
              <a:t>Muscles</a:t>
            </a:r>
          </a:p>
          <a:p>
            <a:r>
              <a:rPr lang="en-GB" dirty="0"/>
              <a:t>Nerves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3DCFD0-7235-8173-57D3-555F6AD4A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C2E478F-E849-4A8C-AF1F-CBCC78A7CBFA}" type="slidenum">
              <a:rPr lang="en-GB" noProof="0" smtClean="0"/>
              <a:t>4</a:t>
            </a:fld>
            <a:endParaRPr lang="en-GB" noProof="0"/>
          </a:p>
        </p:txBody>
      </p:sp>
      <p:pic>
        <p:nvPicPr>
          <p:cNvPr id="2052" name="Picture 4" descr="Clubfoot – OrthoPaedia">
            <a:extLst>
              <a:ext uri="{FF2B5EF4-FFF2-40B4-BE49-F238E27FC236}">
                <a16:creationId xmlns:a16="http://schemas.microsoft.com/office/drawing/2014/main" id="{4F9629CA-2A30-3F76-B259-678477CB9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90" y="1369803"/>
            <a:ext cx="3292642" cy="216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chilles Tendon Rupture: Orthopedic Center for Sports Medicine: Sports  Medicine Physicians">
            <a:extLst>
              <a:ext uri="{FF2B5EF4-FFF2-40B4-BE49-F238E27FC236}">
                <a16:creationId xmlns:a16="http://schemas.microsoft.com/office/drawing/2014/main" id="{6DA9F729-97D4-BC42-B821-8A901B9C2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644" y="1248611"/>
            <a:ext cx="3355866" cy="228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ip replacement - Wikipedia">
            <a:extLst>
              <a:ext uri="{FF2B5EF4-FFF2-40B4-BE49-F238E27FC236}">
                <a16:creationId xmlns:a16="http://schemas.microsoft.com/office/drawing/2014/main" id="{7347EF30-68CE-A78D-BDF9-ACDE94548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581" y="1319232"/>
            <a:ext cx="2719560" cy="226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997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14EE3-138D-73D0-4911-4900C1A0C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146468"/>
            <a:ext cx="11002962" cy="823913"/>
          </a:xfrm>
        </p:spPr>
        <p:txBody>
          <a:bodyPr/>
          <a:lstStyle/>
          <a:p>
            <a:r>
              <a:rPr lang="en-GB" dirty="0"/>
              <a:t>Femur fracture fixation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157FFA-8954-120D-8C41-0BF5ACA3BD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8C2E478F-E849-4A8C-AF1F-CBCC78A7CBFA}" type="slidenum">
              <a:rPr lang="en-GB" noProof="0" smtClean="0"/>
              <a:t>5</a:t>
            </a:fld>
            <a:endParaRPr lang="en-GB" noProof="0"/>
          </a:p>
        </p:txBody>
      </p:sp>
      <p:pic>
        <p:nvPicPr>
          <p:cNvPr id="7170" name="Picture 2" descr="A 17-year-old male patient sustained a right femoral shaft fracture.... |  Download Scientific Diagram">
            <a:extLst>
              <a:ext uri="{FF2B5EF4-FFF2-40B4-BE49-F238E27FC236}">
                <a16:creationId xmlns:a16="http://schemas.microsoft.com/office/drawing/2014/main" id="{1ADEA7B9-3C67-8B13-0069-5B09E78B7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90"/>
          <a:stretch/>
        </p:blipFill>
        <p:spPr bwMode="auto">
          <a:xfrm>
            <a:off x="2123523" y="970381"/>
            <a:ext cx="7944953" cy="582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595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 descr="Pelvic Bone Sarcomas: Controversies and Treatment Options in: Journal of  the National Comprehensive Cancer Network Volume 8 Issue 6 (2010)">
            <a:extLst>
              <a:ext uri="{FF2B5EF4-FFF2-40B4-BE49-F238E27FC236}">
                <a16:creationId xmlns:a16="http://schemas.microsoft.com/office/drawing/2014/main" id="{47975D89-FC16-49B1-189C-F50B6FD57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711200"/>
            <a:ext cx="5761038" cy="431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JCM | Free Full-Text | Outcomes and Complications of Pelvic Chondrosarcomas  Treated Using Navigation Guidance and Multidisciplinary Approach: Is the  Tumor Volume a Prognostic Factor?">
            <a:extLst>
              <a:ext uri="{FF2B5EF4-FFF2-40B4-BE49-F238E27FC236}">
                <a16:creationId xmlns:a16="http://schemas.microsoft.com/office/drawing/2014/main" id="{B02E8817-44D5-9304-34FE-C51CA32AF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88" y="711200"/>
            <a:ext cx="5068888" cy="431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4EEC04-FB90-AC8F-FB99-77F1CB93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Bone tumour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BDABE6-7401-3A40-4A89-D5F843F31D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C2E478F-E849-4A8C-AF1F-CBCC78A7CBFA}" type="slidenum">
              <a:rPr lang="en-US" noProof="0" smtClean="0"/>
              <a:pPr>
                <a:spcAft>
                  <a:spcPts val="600"/>
                </a:spcAft>
              </a:pPr>
              <a:t>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59825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C1191-26F9-6941-2AD1-C6924A951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hand surgery?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134D97-EA55-DA07-EF9C-85CD9D519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5282" y="1389855"/>
            <a:ext cx="11252199" cy="4925219"/>
          </a:xfrm>
        </p:spPr>
        <p:txBody>
          <a:bodyPr/>
          <a:lstStyle/>
          <a:p>
            <a:r>
              <a:rPr lang="en-GB" sz="2600" dirty="0"/>
              <a:t>Surgery on all elements of the hand, wrist and forearm</a:t>
            </a:r>
          </a:p>
          <a:p>
            <a:r>
              <a:rPr lang="en-GB" sz="2600" dirty="0"/>
              <a:t>Combination of orthopaedic surgery and plastic surgery</a:t>
            </a:r>
          </a:p>
          <a:p>
            <a:r>
              <a:rPr lang="en-GB" sz="2600" dirty="0"/>
              <a:t>Requires a varied and high-level skillset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4343C9-387F-1A57-F601-E5287C097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C2E478F-E849-4A8C-AF1F-CBCC78A7CBFA}" type="slidenum">
              <a:rPr lang="en-GB" noProof="0" smtClean="0"/>
              <a:t>7</a:t>
            </a:fld>
            <a:endParaRPr lang="en-GB" noProof="0"/>
          </a:p>
        </p:txBody>
      </p:sp>
      <p:pic>
        <p:nvPicPr>
          <p:cNvPr id="4098" name="Picture 2" descr="Clinical outcomes of a simultaneous replantation technique for amputations  of four or five digits - Kwon - 2016 - Microsurgery - Wiley Online Library">
            <a:extLst>
              <a:ext uri="{FF2B5EF4-FFF2-40B4-BE49-F238E27FC236}">
                <a16:creationId xmlns:a16="http://schemas.microsoft.com/office/drawing/2014/main" id="{DA19ACE0-B731-8E7F-1330-8B3E99DB2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36"/>
          <a:stretch/>
        </p:blipFill>
        <p:spPr bwMode="auto">
          <a:xfrm>
            <a:off x="2546827" y="1340311"/>
            <a:ext cx="7099736" cy="512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72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4" name="Rectangle 3093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Medicina | Free Full-Text | Trochanteric Femur Fractures: Application of  Skeletal Traction during Surgery Does Not Alter Soft-Tissue Microcirculation">
            <a:extLst>
              <a:ext uri="{FF2B5EF4-FFF2-40B4-BE49-F238E27FC236}">
                <a16:creationId xmlns:a16="http://schemas.microsoft.com/office/drawing/2014/main" id="{C29AADE5-D55A-C31A-EED2-BCDCA4B51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8" r="-2" b="-2"/>
          <a:stretch/>
        </p:blipFill>
        <p:spPr bwMode="auto"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arpal tunnel decompression Surgical Technique - OrthOracle">
            <a:extLst>
              <a:ext uri="{FF2B5EF4-FFF2-40B4-BE49-F238E27FC236}">
                <a16:creationId xmlns:a16="http://schemas.microsoft.com/office/drawing/2014/main" id="{B8AC27BA-6ECA-0F39-BAA1-86A302169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21" t="262" r="18276" b="-262"/>
          <a:stretch/>
        </p:blipFill>
        <p:spPr bwMode="auto"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arpal Tunnel decompression: Extended approach Surgical Technique -  OrthOracle">
            <a:extLst>
              <a:ext uri="{FF2B5EF4-FFF2-40B4-BE49-F238E27FC236}">
                <a16:creationId xmlns:a16="http://schemas.microsoft.com/office/drawing/2014/main" id="{8790BB77-A621-11D3-7D9D-C1B64D8137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25" t="9062" r="4827" b="4072"/>
          <a:stretch/>
        </p:blipFill>
        <p:spPr bwMode="auto"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096" name="Freeform: Shape 3095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98" name="Freeform: Shape 3097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93863800-85E5-44A7-96E9-521CE8826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08760"/>
            <a:ext cx="3429000" cy="2898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000" kern="1200" spc="3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Some examples of what I do</a:t>
            </a:r>
          </a:p>
        </p:txBody>
      </p:sp>
      <p:sp>
        <p:nvSpPr>
          <p:cNvPr id="3100" name="Rectangle 3099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6" name="Picture 4" descr="Leading-edge OM-19 Operating Microscope Clinical Trial in Germany">
            <a:extLst>
              <a:ext uri="{FF2B5EF4-FFF2-40B4-BE49-F238E27FC236}">
                <a16:creationId xmlns:a16="http://schemas.microsoft.com/office/drawing/2014/main" id="{78287831-18C2-577A-A0D1-22AF10E56D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9" r="9223" b="1"/>
          <a:stretch/>
        </p:blipFill>
        <p:spPr bwMode="auto"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2" name="Rectangle 3101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E69FE38-B9E0-4441-8A00-92DDB88DF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3404" y="6356350"/>
            <a:ext cx="239815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C2E478F-E849-4A8C-AF1F-CBCC78A7CBFA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26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x-ray of a person's arm&#10;&#10;Description automatically generated">
            <a:extLst>
              <a:ext uri="{FF2B5EF4-FFF2-40B4-BE49-F238E27FC236}">
                <a16:creationId xmlns:a16="http://schemas.microsoft.com/office/drawing/2014/main" id="{D17217A1-41B4-3BE1-213C-F7C79660FD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3" r="2" b="17690"/>
          <a:stretch/>
        </p:blipFill>
        <p:spPr>
          <a:xfrm>
            <a:off x="7101431" y="3552094"/>
            <a:ext cx="5301937" cy="3305906"/>
          </a:xfrm>
          <a:prstGeom prst="rect">
            <a:avLst/>
          </a:prstGeom>
        </p:spPr>
      </p:pic>
      <p:pic>
        <p:nvPicPr>
          <p:cNvPr id="12" name="Picture 11" descr="A screen shot of a computer&#10;&#10;Description automatically generated">
            <a:extLst>
              <a:ext uri="{FF2B5EF4-FFF2-40B4-BE49-F238E27FC236}">
                <a16:creationId xmlns:a16="http://schemas.microsoft.com/office/drawing/2014/main" id="{09D985A3-99E0-A6B9-8962-D046C8E61A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" r="230" b="-2"/>
          <a:stretch/>
        </p:blipFill>
        <p:spPr>
          <a:xfrm rot="5400000">
            <a:off x="2786124" y="535310"/>
            <a:ext cx="4419618" cy="3348995"/>
          </a:xfrm>
          <a:prstGeom prst="rect">
            <a:avLst/>
          </a:prstGeom>
        </p:spPr>
      </p:pic>
      <p:pic>
        <p:nvPicPr>
          <p:cNvPr id="8" name="Picture 7" descr="A close-up of a screen&#10;&#10;Description automatically generated">
            <a:extLst>
              <a:ext uri="{FF2B5EF4-FFF2-40B4-BE49-F238E27FC236}">
                <a16:creationId xmlns:a16="http://schemas.microsoft.com/office/drawing/2014/main" id="{DAC16D20-1569-60F8-09A5-B53AD14C68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21" b="-2"/>
          <a:stretch/>
        </p:blipFill>
        <p:spPr>
          <a:xfrm rot="5400000">
            <a:off x="-566452" y="535311"/>
            <a:ext cx="4419618" cy="3348995"/>
          </a:xfrm>
          <a:prstGeom prst="rect">
            <a:avLst/>
          </a:prstGeom>
        </p:spPr>
      </p:pic>
      <p:pic>
        <p:nvPicPr>
          <p:cNvPr id="10" name="Picture 9" descr="A close up of a x-ray&#10;&#10;Description automatically generated">
            <a:extLst>
              <a:ext uri="{FF2B5EF4-FFF2-40B4-BE49-F238E27FC236}">
                <a16:creationId xmlns:a16="http://schemas.microsoft.com/office/drawing/2014/main" id="{7149B376-1957-51AA-7478-082CE398B1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909" r="4377" b="3"/>
          <a:stretch/>
        </p:blipFill>
        <p:spPr>
          <a:xfrm>
            <a:off x="7099266" y="136524"/>
            <a:ext cx="5120825" cy="353801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91B689-95F4-7B1C-757D-FB86CAC08B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599" y="6328524"/>
            <a:ext cx="2785511" cy="3929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C2E478F-E849-4A8C-AF1F-CBCC78A7CBFA}" type="slidenum">
              <a:rPr lang="en-US" noProof="0" smtClean="0"/>
              <a:pPr>
                <a:spcAft>
                  <a:spcPts val="600"/>
                </a:spcAft>
              </a:pPr>
              <a:t>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49614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53F52"/>
      </a:accent1>
      <a:accent2>
        <a:srgbClr val="E99757"/>
      </a:accent2>
      <a:accent3>
        <a:srgbClr val="2F3342"/>
      </a:accent3>
      <a:accent4>
        <a:srgbClr val="2C2153"/>
      </a:accent4>
      <a:accent5>
        <a:srgbClr val="01023B"/>
      </a:accent5>
      <a:accent6>
        <a:srgbClr val="7F7F7F"/>
      </a:accent6>
      <a:hlink>
        <a:srgbClr val="3A3838"/>
      </a:hlink>
      <a:folHlink>
        <a:srgbClr val="D0CEC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8420184_TF55661986_Win32.potx" id="{1CDDDD57-F79A-457F-AE74-3E6C5B14A091}" vid="{35255769-D38C-493F-A69A-9781C0DDBBA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D9F223-918A-45AF-9B53-56AB9E5E218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B7E2D32-4FDD-4266-880C-17595B8014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BB9993-D5F9-46FA-B2E5-80E3632E98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{09E50F69-BBCE-4201-BEED-613F15C6EB76}tf55661986_win32</Template>
  <TotalTime>128</TotalTime>
  <Words>399</Words>
  <Application>Microsoft Office PowerPoint</Application>
  <PresentationFormat>Widescreen</PresentationFormat>
  <Paragraphs>93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Biome Light</vt:lpstr>
      <vt:lpstr>Calibri</vt:lpstr>
      <vt:lpstr>Calibri Light</vt:lpstr>
      <vt:lpstr>Wingdings</vt:lpstr>
      <vt:lpstr>Office Theme</vt:lpstr>
      <vt:lpstr>Orthopaedic and Hand Surgery</vt:lpstr>
      <vt:lpstr>My three favourite things</vt:lpstr>
      <vt:lpstr>My training Path</vt:lpstr>
      <vt:lpstr>What is Orthopaedic surgery? Musculoskeletal surgery </vt:lpstr>
      <vt:lpstr>Femur fracture fixation</vt:lpstr>
      <vt:lpstr>Bone tumour</vt:lpstr>
      <vt:lpstr>What is hand surgery?</vt:lpstr>
      <vt:lpstr>Some examples of what I do</vt:lpstr>
      <vt:lpstr>PowerPoint Presentation</vt:lpstr>
      <vt:lpstr>PowerPoint Presentation</vt:lpstr>
      <vt:lpstr>PowerPoint Presentation</vt:lpstr>
      <vt:lpstr>PowerPoint Presentation</vt:lpstr>
      <vt:lpstr>My week</vt:lpstr>
      <vt:lpstr>Why do I like my job?</vt:lpstr>
      <vt:lpstr>Why don’t I like my job</vt:lpstr>
      <vt:lpstr>Lifestyle and wages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Fabrikam Technology Inc.</dc:title>
  <dc:creator>Natan Silver</dc:creator>
  <cp:lastModifiedBy>Natan Silver</cp:lastModifiedBy>
  <cp:revision>1</cp:revision>
  <dcterms:created xsi:type="dcterms:W3CDTF">2024-02-05T22:34:51Z</dcterms:created>
  <dcterms:modified xsi:type="dcterms:W3CDTF">2024-02-06T11:50:44Z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