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dmissionstesting.org/for-test-takers/bmat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dmissionstesting.org/for-test-takers/bma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BB954-15F1-428C-99C8-F759A0D3C5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763A6A-D2A7-4EFD-9585-49ACB3583DA2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What is the ‘BMAT’?</a:t>
          </a:r>
        </a:p>
      </dgm:t>
    </dgm:pt>
    <dgm:pt modelId="{5B1CA44D-BDA4-4589-AC37-679C747FCCF7}" type="parTrans" cxnId="{C2106ABF-AD02-4C34-ABED-5ED02F943DAF}">
      <dgm:prSet/>
      <dgm:spPr/>
      <dgm:t>
        <a:bodyPr/>
        <a:lstStyle/>
        <a:p>
          <a:endParaRPr lang="en-US"/>
        </a:p>
      </dgm:t>
    </dgm:pt>
    <dgm:pt modelId="{30E1DD03-C710-4612-A6F4-2D04B8DE89CD}" type="sibTrans" cxnId="{C2106ABF-AD02-4C34-ABED-5ED02F943DAF}">
      <dgm:prSet/>
      <dgm:spPr/>
      <dgm:t>
        <a:bodyPr/>
        <a:lstStyle/>
        <a:p>
          <a:endParaRPr lang="en-US"/>
        </a:p>
      </dgm:t>
    </dgm:pt>
    <dgm:pt modelId="{08E6EFAA-1F21-463B-8F66-993DB62F7EAF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Differences between BMAT and UCAT</a:t>
          </a:r>
        </a:p>
      </dgm:t>
    </dgm:pt>
    <dgm:pt modelId="{2133C35B-70E7-44DB-9C87-AEF4B3979C44}" type="parTrans" cxnId="{C3005F14-FA04-4E25-B3D0-696C117135AB}">
      <dgm:prSet/>
      <dgm:spPr/>
      <dgm:t>
        <a:bodyPr/>
        <a:lstStyle/>
        <a:p>
          <a:endParaRPr lang="en-US"/>
        </a:p>
      </dgm:t>
    </dgm:pt>
    <dgm:pt modelId="{CE4245AC-C603-4C3F-9C35-C70821B9E761}" type="sibTrans" cxnId="{C3005F14-FA04-4E25-B3D0-696C117135AB}">
      <dgm:prSet/>
      <dgm:spPr/>
      <dgm:t>
        <a:bodyPr/>
        <a:lstStyle/>
        <a:p>
          <a:endParaRPr lang="en-US"/>
        </a:p>
      </dgm:t>
    </dgm:pt>
    <dgm:pt modelId="{235C742E-00B3-43AE-8F22-57B2760513C4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Why BMAT?</a:t>
          </a:r>
        </a:p>
      </dgm:t>
    </dgm:pt>
    <dgm:pt modelId="{121E9E33-4276-4D36-A641-B810477E1269}" type="parTrans" cxnId="{C094E1C8-4B55-45E4-B42B-8508D13B0E63}">
      <dgm:prSet/>
      <dgm:spPr/>
      <dgm:t>
        <a:bodyPr/>
        <a:lstStyle/>
        <a:p>
          <a:endParaRPr lang="en-US"/>
        </a:p>
      </dgm:t>
    </dgm:pt>
    <dgm:pt modelId="{FEB69A4A-4BC8-43FE-89AF-F9E0ABC04628}" type="sibTrans" cxnId="{C094E1C8-4B55-45E4-B42B-8508D13B0E63}">
      <dgm:prSet/>
      <dgm:spPr/>
      <dgm:t>
        <a:bodyPr/>
        <a:lstStyle/>
        <a:p>
          <a:endParaRPr lang="en-US"/>
        </a:p>
      </dgm:t>
    </dgm:pt>
    <dgm:pt modelId="{9413D9B0-E7CF-467F-AA4A-9C2F74FB34A1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Which universities require BMAT?</a:t>
          </a:r>
        </a:p>
      </dgm:t>
    </dgm:pt>
    <dgm:pt modelId="{BA170ACD-FFF5-470D-A57D-55F6AD79D295}" type="parTrans" cxnId="{491327A7-9C38-4B3C-A958-B9D4264EA51A}">
      <dgm:prSet/>
      <dgm:spPr/>
      <dgm:t>
        <a:bodyPr/>
        <a:lstStyle/>
        <a:p>
          <a:endParaRPr lang="en-US"/>
        </a:p>
      </dgm:t>
    </dgm:pt>
    <dgm:pt modelId="{6F417C4A-7F6D-4FBD-A08D-3938F4E3FBA7}" type="sibTrans" cxnId="{491327A7-9C38-4B3C-A958-B9D4264EA51A}">
      <dgm:prSet/>
      <dgm:spPr/>
      <dgm:t>
        <a:bodyPr/>
        <a:lstStyle/>
        <a:p>
          <a:endParaRPr lang="en-US"/>
        </a:p>
      </dgm:t>
    </dgm:pt>
    <dgm:pt modelId="{F89D5A1D-D92B-4A57-B8A4-C4F62C777961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Where BMAT?</a:t>
          </a:r>
        </a:p>
      </dgm:t>
    </dgm:pt>
    <dgm:pt modelId="{2D3349E3-A817-43D3-9BAA-00ACD8017406}" type="parTrans" cxnId="{8D328721-FA0E-4CF2-867B-5B7041683452}">
      <dgm:prSet/>
      <dgm:spPr/>
      <dgm:t>
        <a:bodyPr/>
        <a:lstStyle/>
        <a:p>
          <a:endParaRPr lang="en-US"/>
        </a:p>
      </dgm:t>
    </dgm:pt>
    <dgm:pt modelId="{5025B9EB-3C9A-4607-AD93-F17D32B3D380}" type="sibTrans" cxnId="{8D328721-FA0E-4CF2-867B-5B7041683452}">
      <dgm:prSet/>
      <dgm:spPr/>
      <dgm:t>
        <a:bodyPr/>
        <a:lstStyle/>
        <a:p>
          <a:endParaRPr lang="en-US"/>
        </a:p>
      </dgm:t>
    </dgm:pt>
    <dgm:pt modelId="{D312DD9B-0DF7-4F94-9B63-783D4FB653B8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When BMAT?</a:t>
          </a:r>
        </a:p>
      </dgm:t>
    </dgm:pt>
    <dgm:pt modelId="{F1DCACCB-EFB3-4E80-A3E4-E7139CAB7BFA}" type="parTrans" cxnId="{8BE2462C-15D7-4FC3-BA8D-0F853632CC44}">
      <dgm:prSet/>
      <dgm:spPr/>
      <dgm:t>
        <a:bodyPr/>
        <a:lstStyle/>
        <a:p>
          <a:endParaRPr lang="en-US"/>
        </a:p>
      </dgm:t>
    </dgm:pt>
    <dgm:pt modelId="{8BE675CF-8646-43CA-8670-03D3A665DE28}" type="sibTrans" cxnId="{8BE2462C-15D7-4FC3-BA8D-0F853632CC44}">
      <dgm:prSet/>
      <dgm:spPr/>
      <dgm:t>
        <a:bodyPr/>
        <a:lstStyle/>
        <a:p>
          <a:endParaRPr lang="en-US"/>
        </a:p>
      </dgm:t>
    </dgm:pt>
    <dgm:pt modelId="{D9E5F4C0-AC98-4F61-B8A1-E447941DB99D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Test STATS</a:t>
          </a:r>
        </a:p>
      </dgm:t>
    </dgm:pt>
    <dgm:pt modelId="{57AA65A1-06FA-4DFB-93E2-5C91F9B567B9}" type="parTrans" cxnId="{4DA5F943-5EA1-4239-A1BC-4895F2D8802C}">
      <dgm:prSet/>
      <dgm:spPr/>
      <dgm:t>
        <a:bodyPr/>
        <a:lstStyle/>
        <a:p>
          <a:endParaRPr lang="en-US"/>
        </a:p>
      </dgm:t>
    </dgm:pt>
    <dgm:pt modelId="{6C4F16E5-2652-4A48-88DA-53D38F39CC4D}" type="sibTrans" cxnId="{4DA5F943-5EA1-4239-A1BC-4895F2D8802C}">
      <dgm:prSet/>
      <dgm:spPr/>
      <dgm:t>
        <a:bodyPr/>
        <a:lstStyle/>
        <a:p>
          <a:endParaRPr lang="en-US"/>
        </a:p>
      </dgm:t>
    </dgm:pt>
    <dgm:pt modelId="{1FAAC6F3-1F9F-8D4D-95D5-343887AA645B}" type="pres">
      <dgm:prSet presAssocID="{DD9BB954-15F1-428C-99C8-F759A0D3C589}" presName="vert0" presStyleCnt="0">
        <dgm:presLayoutVars>
          <dgm:dir/>
          <dgm:animOne val="branch"/>
          <dgm:animLvl val="lvl"/>
        </dgm:presLayoutVars>
      </dgm:prSet>
      <dgm:spPr/>
    </dgm:pt>
    <dgm:pt modelId="{7C97AA4C-92BE-7045-BB70-2ABE16347A75}" type="pres">
      <dgm:prSet presAssocID="{4F763A6A-D2A7-4EFD-9585-49ACB3583DA2}" presName="thickLine" presStyleLbl="alignNode1" presStyleIdx="0" presStyleCnt="7"/>
      <dgm:spPr/>
    </dgm:pt>
    <dgm:pt modelId="{E3E4EB3D-66CB-6644-A8FE-FC399CE538A4}" type="pres">
      <dgm:prSet presAssocID="{4F763A6A-D2A7-4EFD-9585-49ACB3583DA2}" presName="horz1" presStyleCnt="0"/>
      <dgm:spPr/>
    </dgm:pt>
    <dgm:pt modelId="{0C3DD907-5B26-9A44-B364-C31FB07B9642}" type="pres">
      <dgm:prSet presAssocID="{4F763A6A-D2A7-4EFD-9585-49ACB3583DA2}" presName="tx1" presStyleLbl="revTx" presStyleIdx="0" presStyleCnt="7"/>
      <dgm:spPr/>
    </dgm:pt>
    <dgm:pt modelId="{3EC54C64-D661-F645-B666-4870635714D8}" type="pres">
      <dgm:prSet presAssocID="{4F763A6A-D2A7-4EFD-9585-49ACB3583DA2}" presName="vert1" presStyleCnt="0"/>
      <dgm:spPr/>
    </dgm:pt>
    <dgm:pt modelId="{71FCC173-D1E7-3345-8285-CF2E45ED75F9}" type="pres">
      <dgm:prSet presAssocID="{08E6EFAA-1F21-463B-8F66-993DB62F7EAF}" presName="thickLine" presStyleLbl="alignNode1" presStyleIdx="1" presStyleCnt="7"/>
      <dgm:spPr/>
    </dgm:pt>
    <dgm:pt modelId="{395BE0D0-ED80-4A4C-9B5C-5E890D34FF5F}" type="pres">
      <dgm:prSet presAssocID="{08E6EFAA-1F21-463B-8F66-993DB62F7EAF}" presName="horz1" presStyleCnt="0"/>
      <dgm:spPr/>
    </dgm:pt>
    <dgm:pt modelId="{D9D25B89-FC7F-7448-B1CE-F1368F0472E8}" type="pres">
      <dgm:prSet presAssocID="{08E6EFAA-1F21-463B-8F66-993DB62F7EAF}" presName="tx1" presStyleLbl="revTx" presStyleIdx="1" presStyleCnt="7"/>
      <dgm:spPr/>
    </dgm:pt>
    <dgm:pt modelId="{BA90130F-1A58-264D-8A79-33BD426AC7FA}" type="pres">
      <dgm:prSet presAssocID="{08E6EFAA-1F21-463B-8F66-993DB62F7EAF}" presName="vert1" presStyleCnt="0"/>
      <dgm:spPr/>
    </dgm:pt>
    <dgm:pt modelId="{DB19396A-AF1A-F147-8EE8-9637A6EE16BF}" type="pres">
      <dgm:prSet presAssocID="{235C742E-00B3-43AE-8F22-57B2760513C4}" presName="thickLine" presStyleLbl="alignNode1" presStyleIdx="2" presStyleCnt="7"/>
      <dgm:spPr/>
    </dgm:pt>
    <dgm:pt modelId="{4CB27170-9D21-E441-A3ED-60FA82021B24}" type="pres">
      <dgm:prSet presAssocID="{235C742E-00B3-43AE-8F22-57B2760513C4}" presName="horz1" presStyleCnt="0"/>
      <dgm:spPr/>
    </dgm:pt>
    <dgm:pt modelId="{11122C7F-0DC2-EB4C-9BA5-620C43BE737B}" type="pres">
      <dgm:prSet presAssocID="{235C742E-00B3-43AE-8F22-57B2760513C4}" presName="tx1" presStyleLbl="revTx" presStyleIdx="2" presStyleCnt="7"/>
      <dgm:spPr/>
    </dgm:pt>
    <dgm:pt modelId="{08246282-84B7-5D48-927E-4210323C55B2}" type="pres">
      <dgm:prSet presAssocID="{235C742E-00B3-43AE-8F22-57B2760513C4}" presName="vert1" presStyleCnt="0"/>
      <dgm:spPr/>
    </dgm:pt>
    <dgm:pt modelId="{F821112B-A2B7-CA42-B1C3-D62B7284F329}" type="pres">
      <dgm:prSet presAssocID="{9413D9B0-E7CF-467F-AA4A-9C2F74FB34A1}" presName="thickLine" presStyleLbl="alignNode1" presStyleIdx="3" presStyleCnt="7"/>
      <dgm:spPr/>
    </dgm:pt>
    <dgm:pt modelId="{D0660B18-35E2-F544-9C36-608A710093DD}" type="pres">
      <dgm:prSet presAssocID="{9413D9B0-E7CF-467F-AA4A-9C2F74FB34A1}" presName="horz1" presStyleCnt="0"/>
      <dgm:spPr/>
    </dgm:pt>
    <dgm:pt modelId="{C2BFCA5B-4E9F-954A-8313-9D0C2BAEC099}" type="pres">
      <dgm:prSet presAssocID="{9413D9B0-E7CF-467F-AA4A-9C2F74FB34A1}" presName="tx1" presStyleLbl="revTx" presStyleIdx="3" presStyleCnt="7"/>
      <dgm:spPr/>
    </dgm:pt>
    <dgm:pt modelId="{E32B2E7E-2CA3-2F40-9AE1-25C941781D58}" type="pres">
      <dgm:prSet presAssocID="{9413D9B0-E7CF-467F-AA4A-9C2F74FB34A1}" presName="vert1" presStyleCnt="0"/>
      <dgm:spPr/>
    </dgm:pt>
    <dgm:pt modelId="{29B6DDC2-3D57-4E47-A661-FD16A1BDEDE1}" type="pres">
      <dgm:prSet presAssocID="{F89D5A1D-D92B-4A57-B8A4-C4F62C777961}" presName="thickLine" presStyleLbl="alignNode1" presStyleIdx="4" presStyleCnt="7"/>
      <dgm:spPr/>
    </dgm:pt>
    <dgm:pt modelId="{05E83816-0ED8-EE43-9701-63F7FF71125F}" type="pres">
      <dgm:prSet presAssocID="{F89D5A1D-D92B-4A57-B8A4-C4F62C777961}" presName="horz1" presStyleCnt="0"/>
      <dgm:spPr/>
    </dgm:pt>
    <dgm:pt modelId="{8B5B0ECD-6903-C149-AAAB-BCCFE7CC44BB}" type="pres">
      <dgm:prSet presAssocID="{F89D5A1D-D92B-4A57-B8A4-C4F62C777961}" presName="tx1" presStyleLbl="revTx" presStyleIdx="4" presStyleCnt="7"/>
      <dgm:spPr/>
    </dgm:pt>
    <dgm:pt modelId="{2033F266-8E02-C940-91C8-935161D80E1F}" type="pres">
      <dgm:prSet presAssocID="{F89D5A1D-D92B-4A57-B8A4-C4F62C777961}" presName="vert1" presStyleCnt="0"/>
      <dgm:spPr/>
    </dgm:pt>
    <dgm:pt modelId="{733B15F1-C73A-4443-BB8D-66C189592D84}" type="pres">
      <dgm:prSet presAssocID="{D312DD9B-0DF7-4F94-9B63-783D4FB653B8}" presName="thickLine" presStyleLbl="alignNode1" presStyleIdx="5" presStyleCnt="7"/>
      <dgm:spPr/>
    </dgm:pt>
    <dgm:pt modelId="{18806F18-3DAB-F945-8934-D718313F53CC}" type="pres">
      <dgm:prSet presAssocID="{D312DD9B-0DF7-4F94-9B63-783D4FB653B8}" presName="horz1" presStyleCnt="0"/>
      <dgm:spPr/>
    </dgm:pt>
    <dgm:pt modelId="{32B46E47-1D59-1B4C-846A-FB58BC5E7D91}" type="pres">
      <dgm:prSet presAssocID="{D312DD9B-0DF7-4F94-9B63-783D4FB653B8}" presName="tx1" presStyleLbl="revTx" presStyleIdx="5" presStyleCnt="7"/>
      <dgm:spPr/>
    </dgm:pt>
    <dgm:pt modelId="{067A13DC-601F-DA49-A40C-47483446E2D3}" type="pres">
      <dgm:prSet presAssocID="{D312DD9B-0DF7-4F94-9B63-783D4FB653B8}" presName="vert1" presStyleCnt="0"/>
      <dgm:spPr/>
    </dgm:pt>
    <dgm:pt modelId="{1C5CDDE5-2F48-CF45-8374-46FE071FF26D}" type="pres">
      <dgm:prSet presAssocID="{D9E5F4C0-AC98-4F61-B8A1-E447941DB99D}" presName="thickLine" presStyleLbl="alignNode1" presStyleIdx="6" presStyleCnt="7"/>
      <dgm:spPr/>
    </dgm:pt>
    <dgm:pt modelId="{7A49BEAB-4326-2345-AC2F-3B8AB61693F7}" type="pres">
      <dgm:prSet presAssocID="{D9E5F4C0-AC98-4F61-B8A1-E447941DB99D}" presName="horz1" presStyleCnt="0"/>
      <dgm:spPr/>
    </dgm:pt>
    <dgm:pt modelId="{A951629E-E009-0744-AA3B-248BE38851A7}" type="pres">
      <dgm:prSet presAssocID="{D9E5F4C0-AC98-4F61-B8A1-E447941DB99D}" presName="tx1" presStyleLbl="revTx" presStyleIdx="6" presStyleCnt="7"/>
      <dgm:spPr/>
    </dgm:pt>
    <dgm:pt modelId="{AEEB5A94-199A-DE42-91D8-02EEDFC41236}" type="pres">
      <dgm:prSet presAssocID="{D9E5F4C0-AC98-4F61-B8A1-E447941DB99D}" presName="vert1" presStyleCnt="0"/>
      <dgm:spPr/>
    </dgm:pt>
  </dgm:ptLst>
  <dgm:cxnLst>
    <dgm:cxn modelId="{551FA100-4B0D-A346-B058-0F4F809E53C3}" type="presOf" srcId="{9413D9B0-E7CF-467F-AA4A-9C2F74FB34A1}" destId="{C2BFCA5B-4E9F-954A-8313-9D0C2BAEC099}" srcOrd="0" destOrd="0" presId="urn:microsoft.com/office/officeart/2008/layout/LinedList"/>
    <dgm:cxn modelId="{D32C4F02-FA6F-754D-9C50-A9F52AE39435}" type="presOf" srcId="{08E6EFAA-1F21-463B-8F66-993DB62F7EAF}" destId="{D9D25B89-FC7F-7448-B1CE-F1368F0472E8}" srcOrd="0" destOrd="0" presId="urn:microsoft.com/office/officeart/2008/layout/LinedList"/>
    <dgm:cxn modelId="{C3005F14-FA04-4E25-B3D0-696C117135AB}" srcId="{DD9BB954-15F1-428C-99C8-F759A0D3C589}" destId="{08E6EFAA-1F21-463B-8F66-993DB62F7EAF}" srcOrd="1" destOrd="0" parTransId="{2133C35B-70E7-44DB-9C87-AEF4B3979C44}" sibTransId="{CE4245AC-C603-4C3F-9C35-C70821B9E761}"/>
    <dgm:cxn modelId="{8D328721-FA0E-4CF2-867B-5B7041683452}" srcId="{DD9BB954-15F1-428C-99C8-F759A0D3C589}" destId="{F89D5A1D-D92B-4A57-B8A4-C4F62C777961}" srcOrd="4" destOrd="0" parTransId="{2D3349E3-A817-43D3-9BAA-00ACD8017406}" sibTransId="{5025B9EB-3C9A-4607-AD93-F17D32B3D380}"/>
    <dgm:cxn modelId="{8BE2462C-15D7-4FC3-BA8D-0F853632CC44}" srcId="{DD9BB954-15F1-428C-99C8-F759A0D3C589}" destId="{D312DD9B-0DF7-4F94-9B63-783D4FB653B8}" srcOrd="5" destOrd="0" parTransId="{F1DCACCB-EFB3-4E80-A3E4-E7139CAB7BFA}" sibTransId="{8BE675CF-8646-43CA-8670-03D3A665DE28}"/>
    <dgm:cxn modelId="{4DA5F943-5EA1-4239-A1BC-4895F2D8802C}" srcId="{DD9BB954-15F1-428C-99C8-F759A0D3C589}" destId="{D9E5F4C0-AC98-4F61-B8A1-E447941DB99D}" srcOrd="6" destOrd="0" parTransId="{57AA65A1-06FA-4DFB-93E2-5C91F9B567B9}" sibTransId="{6C4F16E5-2652-4A48-88DA-53D38F39CC4D}"/>
    <dgm:cxn modelId="{491327A7-9C38-4B3C-A958-B9D4264EA51A}" srcId="{DD9BB954-15F1-428C-99C8-F759A0D3C589}" destId="{9413D9B0-E7CF-467F-AA4A-9C2F74FB34A1}" srcOrd="3" destOrd="0" parTransId="{BA170ACD-FFF5-470D-A57D-55F6AD79D295}" sibTransId="{6F417C4A-7F6D-4FBD-A08D-3938F4E3FBA7}"/>
    <dgm:cxn modelId="{14CD6AB8-D85D-8A45-A487-D6CA5CF36B52}" type="presOf" srcId="{F89D5A1D-D92B-4A57-B8A4-C4F62C777961}" destId="{8B5B0ECD-6903-C149-AAAB-BCCFE7CC44BB}" srcOrd="0" destOrd="0" presId="urn:microsoft.com/office/officeart/2008/layout/LinedList"/>
    <dgm:cxn modelId="{C2106ABF-AD02-4C34-ABED-5ED02F943DAF}" srcId="{DD9BB954-15F1-428C-99C8-F759A0D3C589}" destId="{4F763A6A-D2A7-4EFD-9585-49ACB3583DA2}" srcOrd="0" destOrd="0" parTransId="{5B1CA44D-BDA4-4589-AC37-679C747FCCF7}" sibTransId="{30E1DD03-C710-4612-A6F4-2D04B8DE89CD}"/>
    <dgm:cxn modelId="{C094E1C8-4B55-45E4-B42B-8508D13B0E63}" srcId="{DD9BB954-15F1-428C-99C8-F759A0D3C589}" destId="{235C742E-00B3-43AE-8F22-57B2760513C4}" srcOrd="2" destOrd="0" parTransId="{121E9E33-4276-4D36-A641-B810477E1269}" sibTransId="{FEB69A4A-4BC8-43FE-89AF-F9E0ABC04628}"/>
    <dgm:cxn modelId="{C0891BCB-B162-3D48-90EB-0CF9A0E8F186}" type="presOf" srcId="{4F763A6A-D2A7-4EFD-9585-49ACB3583DA2}" destId="{0C3DD907-5B26-9A44-B364-C31FB07B9642}" srcOrd="0" destOrd="0" presId="urn:microsoft.com/office/officeart/2008/layout/LinedList"/>
    <dgm:cxn modelId="{B37F1CD9-C8E6-994C-BA32-97DB21D6DA36}" type="presOf" srcId="{D312DD9B-0DF7-4F94-9B63-783D4FB653B8}" destId="{32B46E47-1D59-1B4C-846A-FB58BC5E7D91}" srcOrd="0" destOrd="0" presId="urn:microsoft.com/office/officeart/2008/layout/LinedList"/>
    <dgm:cxn modelId="{45B354D9-7E74-9642-A28B-F05F5CA6ED4E}" type="presOf" srcId="{D9E5F4C0-AC98-4F61-B8A1-E447941DB99D}" destId="{A951629E-E009-0744-AA3B-248BE38851A7}" srcOrd="0" destOrd="0" presId="urn:microsoft.com/office/officeart/2008/layout/LinedList"/>
    <dgm:cxn modelId="{0C18FDDF-12C7-BE4B-A40D-3DCF381D3730}" type="presOf" srcId="{235C742E-00B3-43AE-8F22-57B2760513C4}" destId="{11122C7F-0DC2-EB4C-9BA5-620C43BE737B}" srcOrd="0" destOrd="0" presId="urn:microsoft.com/office/officeart/2008/layout/LinedList"/>
    <dgm:cxn modelId="{A7F54AF8-7B3E-BB43-B9BA-0F28986EDB63}" type="presOf" srcId="{DD9BB954-15F1-428C-99C8-F759A0D3C589}" destId="{1FAAC6F3-1F9F-8D4D-95D5-343887AA645B}" srcOrd="0" destOrd="0" presId="urn:microsoft.com/office/officeart/2008/layout/LinedList"/>
    <dgm:cxn modelId="{B857DD6C-6041-7B47-B3FC-1798DAFC5AB8}" type="presParOf" srcId="{1FAAC6F3-1F9F-8D4D-95D5-343887AA645B}" destId="{7C97AA4C-92BE-7045-BB70-2ABE16347A75}" srcOrd="0" destOrd="0" presId="urn:microsoft.com/office/officeart/2008/layout/LinedList"/>
    <dgm:cxn modelId="{B769C075-0644-FD41-82C3-8784C611B3B1}" type="presParOf" srcId="{1FAAC6F3-1F9F-8D4D-95D5-343887AA645B}" destId="{E3E4EB3D-66CB-6644-A8FE-FC399CE538A4}" srcOrd="1" destOrd="0" presId="urn:microsoft.com/office/officeart/2008/layout/LinedList"/>
    <dgm:cxn modelId="{33F441A1-E88C-CF48-88D6-2A51CF0F6AC9}" type="presParOf" srcId="{E3E4EB3D-66CB-6644-A8FE-FC399CE538A4}" destId="{0C3DD907-5B26-9A44-B364-C31FB07B9642}" srcOrd="0" destOrd="0" presId="urn:microsoft.com/office/officeart/2008/layout/LinedList"/>
    <dgm:cxn modelId="{0935D435-00FB-C24C-8954-AAFB421EE3D6}" type="presParOf" srcId="{E3E4EB3D-66CB-6644-A8FE-FC399CE538A4}" destId="{3EC54C64-D661-F645-B666-4870635714D8}" srcOrd="1" destOrd="0" presId="urn:microsoft.com/office/officeart/2008/layout/LinedList"/>
    <dgm:cxn modelId="{2A061B79-F82F-7F4F-A819-22BB1FA3ACB3}" type="presParOf" srcId="{1FAAC6F3-1F9F-8D4D-95D5-343887AA645B}" destId="{71FCC173-D1E7-3345-8285-CF2E45ED75F9}" srcOrd="2" destOrd="0" presId="urn:microsoft.com/office/officeart/2008/layout/LinedList"/>
    <dgm:cxn modelId="{705F50BC-AA2C-3547-82C7-0170DFE09AB9}" type="presParOf" srcId="{1FAAC6F3-1F9F-8D4D-95D5-343887AA645B}" destId="{395BE0D0-ED80-4A4C-9B5C-5E890D34FF5F}" srcOrd="3" destOrd="0" presId="urn:microsoft.com/office/officeart/2008/layout/LinedList"/>
    <dgm:cxn modelId="{3C7B72A2-83C4-0E47-84B7-0B4A3C1AF64B}" type="presParOf" srcId="{395BE0D0-ED80-4A4C-9B5C-5E890D34FF5F}" destId="{D9D25B89-FC7F-7448-B1CE-F1368F0472E8}" srcOrd="0" destOrd="0" presId="urn:microsoft.com/office/officeart/2008/layout/LinedList"/>
    <dgm:cxn modelId="{10A25889-1958-7547-A087-B36919144CA0}" type="presParOf" srcId="{395BE0D0-ED80-4A4C-9B5C-5E890D34FF5F}" destId="{BA90130F-1A58-264D-8A79-33BD426AC7FA}" srcOrd="1" destOrd="0" presId="urn:microsoft.com/office/officeart/2008/layout/LinedList"/>
    <dgm:cxn modelId="{D2F41082-74C8-2842-91DC-53D6F0B85777}" type="presParOf" srcId="{1FAAC6F3-1F9F-8D4D-95D5-343887AA645B}" destId="{DB19396A-AF1A-F147-8EE8-9637A6EE16BF}" srcOrd="4" destOrd="0" presId="urn:microsoft.com/office/officeart/2008/layout/LinedList"/>
    <dgm:cxn modelId="{80113E04-BD5F-6046-9E64-0839EFC1C8CD}" type="presParOf" srcId="{1FAAC6F3-1F9F-8D4D-95D5-343887AA645B}" destId="{4CB27170-9D21-E441-A3ED-60FA82021B24}" srcOrd="5" destOrd="0" presId="urn:microsoft.com/office/officeart/2008/layout/LinedList"/>
    <dgm:cxn modelId="{CADB97B4-24B8-C144-A2AB-36E67777E670}" type="presParOf" srcId="{4CB27170-9D21-E441-A3ED-60FA82021B24}" destId="{11122C7F-0DC2-EB4C-9BA5-620C43BE737B}" srcOrd="0" destOrd="0" presId="urn:microsoft.com/office/officeart/2008/layout/LinedList"/>
    <dgm:cxn modelId="{082E4ABB-AAF1-7C4C-B526-E757AEE3D1A6}" type="presParOf" srcId="{4CB27170-9D21-E441-A3ED-60FA82021B24}" destId="{08246282-84B7-5D48-927E-4210323C55B2}" srcOrd="1" destOrd="0" presId="urn:microsoft.com/office/officeart/2008/layout/LinedList"/>
    <dgm:cxn modelId="{9BD348B9-125C-9D42-9B0C-B835A272C294}" type="presParOf" srcId="{1FAAC6F3-1F9F-8D4D-95D5-343887AA645B}" destId="{F821112B-A2B7-CA42-B1C3-D62B7284F329}" srcOrd="6" destOrd="0" presId="urn:microsoft.com/office/officeart/2008/layout/LinedList"/>
    <dgm:cxn modelId="{D0EF9EC8-FEB0-CC4A-969B-86B17A3574BB}" type="presParOf" srcId="{1FAAC6F3-1F9F-8D4D-95D5-343887AA645B}" destId="{D0660B18-35E2-F544-9C36-608A710093DD}" srcOrd="7" destOrd="0" presId="urn:microsoft.com/office/officeart/2008/layout/LinedList"/>
    <dgm:cxn modelId="{7A2BEDDE-29FF-DC43-AF8D-B1430523CFDD}" type="presParOf" srcId="{D0660B18-35E2-F544-9C36-608A710093DD}" destId="{C2BFCA5B-4E9F-954A-8313-9D0C2BAEC099}" srcOrd="0" destOrd="0" presId="urn:microsoft.com/office/officeart/2008/layout/LinedList"/>
    <dgm:cxn modelId="{79AE2DEB-D620-5D46-A667-B9D662F42E37}" type="presParOf" srcId="{D0660B18-35E2-F544-9C36-608A710093DD}" destId="{E32B2E7E-2CA3-2F40-9AE1-25C941781D58}" srcOrd="1" destOrd="0" presId="urn:microsoft.com/office/officeart/2008/layout/LinedList"/>
    <dgm:cxn modelId="{18388474-8D73-AD4A-AE60-384DFCBF4D6B}" type="presParOf" srcId="{1FAAC6F3-1F9F-8D4D-95D5-343887AA645B}" destId="{29B6DDC2-3D57-4E47-A661-FD16A1BDEDE1}" srcOrd="8" destOrd="0" presId="urn:microsoft.com/office/officeart/2008/layout/LinedList"/>
    <dgm:cxn modelId="{E50EA6B0-F288-2C4E-9D10-05B0F6569A10}" type="presParOf" srcId="{1FAAC6F3-1F9F-8D4D-95D5-343887AA645B}" destId="{05E83816-0ED8-EE43-9701-63F7FF71125F}" srcOrd="9" destOrd="0" presId="urn:microsoft.com/office/officeart/2008/layout/LinedList"/>
    <dgm:cxn modelId="{CE845099-9A46-9E44-96B3-26276C6852E2}" type="presParOf" srcId="{05E83816-0ED8-EE43-9701-63F7FF71125F}" destId="{8B5B0ECD-6903-C149-AAAB-BCCFE7CC44BB}" srcOrd="0" destOrd="0" presId="urn:microsoft.com/office/officeart/2008/layout/LinedList"/>
    <dgm:cxn modelId="{64337D43-5FD0-1744-9E8C-FD7FD1B4D92C}" type="presParOf" srcId="{05E83816-0ED8-EE43-9701-63F7FF71125F}" destId="{2033F266-8E02-C940-91C8-935161D80E1F}" srcOrd="1" destOrd="0" presId="urn:microsoft.com/office/officeart/2008/layout/LinedList"/>
    <dgm:cxn modelId="{6A8CBFB2-9D06-FC4F-9860-05E209066344}" type="presParOf" srcId="{1FAAC6F3-1F9F-8D4D-95D5-343887AA645B}" destId="{733B15F1-C73A-4443-BB8D-66C189592D84}" srcOrd="10" destOrd="0" presId="urn:microsoft.com/office/officeart/2008/layout/LinedList"/>
    <dgm:cxn modelId="{F0D63651-EA59-C24A-B7F7-3DBC49A3224D}" type="presParOf" srcId="{1FAAC6F3-1F9F-8D4D-95D5-343887AA645B}" destId="{18806F18-3DAB-F945-8934-D718313F53CC}" srcOrd="11" destOrd="0" presId="urn:microsoft.com/office/officeart/2008/layout/LinedList"/>
    <dgm:cxn modelId="{67931ACD-DA3E-164B-B1E5-2E26A61512EB}" type="presParOf" srcId="{18806F18-3DAB-F945-8934-D718313F53CC}" destId="{32B46E47-1D59-1B4C-846A-FB58BC5E7D91}" srcOrd="0" destOrd="0" presId="urn:microsoft.com/office/officeart/2008/layout/LinedList"/>
    <dgm:cxn modelId="{8CCFD7F3-9D81-E049-A48A-DE0434F13779}" type="presParOf" srcId="{18806F18-3DAB-F945-8934-D718313F53CC}" destId="{067A13DC-601F-DA49-A40C-47483446E2D3}" srcOrd="1" destOrd="0" presId="urn:microsoft.com/office/officeart/2008/layout/LinedList"/>
    <dgm:cxn modelId="{06D1B5AA-7E2B-294D-92F2-E892B132C82C}" type="presParOf" srcId="{1FAAC6F3-1F9F-8D4D-95D5-343887AA645B}" destId="{1C5CDDE5-2F48-CF45-8374-46FE071FF26D}" srcOrd="12" destOrd="0" presId="urn:microsoft.com/office/officeart/2008/layout/LinedList"/>
    <dgm:cxn modelId="{847589D0-01E6-B945-BA41-5A7FF89653B6}" type="presParOf" srcId="{1FAAC6F3-1F9F-8D4D-95D5-343887AA645B}" destId="{7A49BEAB-4326-2345-AC2F-3B8AB61693F7}" srcOrd="13" destOrd="0" presId="urn:microsoft.com/office/officeart/2008/layout/LinedList"/>
    <dgm:cxn modelId="{5DE3E78E-6CE9-104D-B67F-1219D2D16923}" type="presParOf" srcId="{7A49BEAB-4326-2345-AC2F-3B8AB61693F7}" destId="{A951629E-E009-0744-AA3B-248BE38851A7}" srcOrd="0" destOrd="0" presId="urn:microsoft.com/office/officeart/2008/layout/LinedList"/>
    <dgm:cxn modelId="{EF9CF794-8F0B-9245-ADE8-B60AB2238E11}" type="presParOf" srcId="{7A49BEAB-4326-2345-AC2F-3B8AB61693F7}" destId="{AEEB5A94-199A-DE42-91D8-02EEDFC412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29EED3-50BA-4DD0-9403-ACBDA73BAA7B}" type="doc">
      <dgm:prSet loTypeId="urn:microsoft.com/office/officeart/2005/8/layout/hChevron3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04A9606-560F-4216-936A-8FB72161AA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venir Next Condensed" panose="020B0506020202020204" pitchFamily="34" charset="0"/>
            </a:rPr>
            <a:t>BMAT stands for the </a:t>
          </a:r>
          <a:r>
            <a:rPr lang="en-US" dirty="0" err="1">
              <a:latin typeface="Avenir Next Condensed" panose="020B0506020202020204" pitchFamily="34" charset="0"/>
            </a:rPr>
            <a:t>BioMedical</a:t>
          </a:r>
          <a:r>
            <a:rPr lang="en-US" dirty="0">
              <a:latin typeface="Avenir Next Condensed" panose="020B0506020202020204" pitchFamily="34" charset="0"/>
            </a:rPr>
            <a:t> Admissions Test. It is used as part of the admissions process for medicine, dentistry, and biomedical sciences.</a:t>
          </a:r>
        </a:p>
        <a:p>
          <a:pPr>
            <a:lnSpc>
              <a:spcPct val="100000"/>
            </a:lnSpc>
          </a:pPr>
          <a:r>
            <a:rPr lang="en-US" dirty="0">
              <a:latin typeface="Avenir Next Condensed" panose="020B0506020202020204" pitchFamily="34" charset="0"/>
            </a:rPr>
            <a:t>For further info </a:t>
          </a:r>
          <a:r>
            <a:rPr lang="en-GB" dirty="0">
              <a:latin typeface="Avenir Next Condensed" panose="020B0506020202020204" pitchFamily="34" charset="0"/>
              <a:hlinkClick xmlns:r="http://schemas.openxmlformats.org/officeDocument/2006/relationships" r:id="rId1"/>
            </a:rPr>
            <a:t>https://www.admissionstesting.org/for-test-takers/bmat/</a:t>
          </a:r>
          <a:endParaRPr lang="en-GB" dirty="0">
            <a:latin typeface="Avenir Next Condensed" panose="020B0506020202020204" pitchFamily="34" charset="0"/>
          </a:endParaRPr>
        </a:p>
      </dgm:t>
    </dgm:pt>
    <dgm:pt modelId="{48A7F48F-9436-43CC-8BF7-4618BFBEA8D5}" type="parTrans" cxnId="{C57A1195-1562-44D2-AB14-29204D7EC885}">
      <dgm:prSet/>
      <dgm:spPr/>
      <dgm:t>
        <a:bodyPr/>
        <a:lstStyle/>
        <a:p>
          <a:endParaRPr lang="en-US"/>
        </a:p>
      </dgm:t>
    </dgm:pt>
    <dgm:pt modelId="{07C50B6A-9FA7-42AB-A884-B24F3C871726}" type="sibTrans" cxnId="{C57A1195-1562-44D2-AB14-29204D7EC885}">
      <dgm:prSet/>
      <dgm:spPr/>
      <dgm:t>
        <a:bodyPr/>
        <a:lstStyle/>
        <a:p>
          <a:endParaRPr lang="en-US"/>
        </a:p>
      </dgm:t>
    </dgm:pt>
    <dgm:pt modelId="{93C08FF8-03EA-47CA-A515-D2EC09790A3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z="2300">
              <a:latin typeface="Avenir Next Condensed" panose="020B0506020202020204" pitchFamily="34" charset="0"/>
            </a:rPr>
            <a:t>It consists of three sections: </a:t>
          </a:r>
          <a:endParaRPr lang="en-US" sz="2300" dirty="0">
            <a:latin typeface="Avenir Next Condensed" panose="020B0506020202020204" pitchFamily="34" charset="0"/>
          </a:endParaRPr>
        </a:p>
      </dgm:t>
    </dgm:pt>
    <dgm:pt modelId="{3756982A-E070-43DB-8BCE-9E21B5B522D7}" type="parTrans" cxnId="{FEE3389B-7FF4-471D-9861-6B49E54DA23C}">
      <dgm:prSet/>
      <dgm:spPr/>
      <dgm:t>
        <a:bodyPr/>
        <a:lstStyle/>
        <a:p>
          <a:endParaRPr lang="en-US"/>
        </a:p>
      </dgm:t>
    </dgm:pt>
    <dgm:pt modelId="{77B1869A-1656-4319-ACEC-9ABCF33C506E}" type="sibTrans" cxnId="{FEE3389B-7FF4-471D-9861-6B49E54DA23C}">
      <dgm:prSet/>
      <dgm:spPr/>
      <dgm:t>
        <a:bodyPr/>
        <a:lstStyle/>
        <a:p>
          <a:endParaRPr lang="en-US"/>
        </a:p>
      </dgm:t>
    </dgm:pt>
    <dgm:pt modelId="{44BBA0C2-2FB3-4E9C-AC4F-FF00FA8A3F9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venir Next Condensed" panose="020B0506020202020204" pitchFamily="34" charset="0"/>
            </a:rPr>
            <a:t>The first section is a problem solving section- very much like quantitative reasoning, verbal reasoning, and abstract reasoning in UCAT.</a:t>
          </a:r>
        </a:p>
      </dgm:t>
    </dgm:pt>
    <dgm:pt modelId="{5EA56C4B-FD3F-45E5-838B-42C3902AAC33}" type="parTrans" cxnId="{F4262CEB-06F7-42E1-B503-22E8A7CCFEC0}">
      <dgm:prSet/>
      <dgm:spPr/>
      <dgm:t>
        <a:bodyPr/>
        <a:lstStyle/>
        <a:p>
          <a:endParaRPr lang="en-US"/>
        </a:p>
      </dgm:t>
    </dgm:pt>
    <dgm:pt modelId="{7631D49B-6459-4A69-B124-8E997882B443}" type="sibTrans" cxnId="{F4262CEB-06F7-42E1-B503-22E8A7CCFEC0}">
      <dgm:prSet/>
      <dgm:spPr/>
      <dgm:t>
        <a:bodyPr/>
        <a:lstStyle/>
        <a:p>
          <a:endParaRPr lang="en-US"/>
        </a:p>
      </dgm:t>
    </dgm:pt>
    <dgm:pt modelId="{780F12D5-C9FA-490B-BEAB-34D7031209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venir Next Condensed" panose="020B0506020202020204" pitchFamily="34" charset="0"/>
            </a:rPr>
            <a:t>The second section is scientific knowledge- GCSE </a:t>
          </a:r>
          <a:r>
            <a:rPr lang="en-US" sz="1800" dirty="0" err="1">
              <a:latin typeface="Avenir Next Condensed" panose="020B0506020202020204" pitchFamily="34" charset="0"/>
            </a:rPr>
            <a:t>maths</a:t>
          </a:r>
          <a:r>
            <a:rPr lang="en-US" sz="1800" dirty="0">
              <a:latin typeface="Avenir Next Condensed" panose="020B0506020202020204" pitchFamily="34" charset="0"/>
            </a:rPr>
            <a:t>, biology, chemistry, and physics.</a:t>
          </a:r>
        </a:p>
      </dgm:t>
    </dgm:pt>
    <dgm:pt modelId="{1A05AA52-C067-412A-9C7C-CEDECA52FB93}" type="parTrans" cxnId="{8DA4888F-39C4-4FC6-B910-051F27D7C1BD}">
      <dgm:prSet/>
      <dgm:spPr/>
      <dgm:t>
        <a:bodyPr/>
        <a:lstStyle/>
        <a:p>
          <a:endParaRPr lang="en-US"/>
        </a:p>
      </dgm:t>
    </dgm:pt>
    <dgm:pt modelId="{2AD1D14A-3D92-4259-8557-0BB1B86A50AF}" type="sibTrans" cxnId="{8DA4888F-39C4-4FC6-B910-051F27D7C1BD}">
      <dgm:prSet/>
      <dgm:spPr/>
      <dgm:t>
        <a:bodyPr/>
        <a:lstStyle/>
        <a:p>
          <a:endParaRPr lang="en-US"/>
        </a:p>
      </dgm:t>
    </dgm:pt>
    <dgm:pt modelId="{34F5959B-5362-4935-ADED-3FE2F1A4BA8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venir Next Condensed" panose="020B0506020202020204" pitchFamily="34" charset="0"/>
            </a:rPr>
            <a:t>The third section is an essay, choice of three to do.</a:t>
          </a:r>
        </a:p>
      </dgm:t>
    </dgm:pt>
    <dgm:pt modelId="{B98C5395-7B83-40F8-A00B-BC058BAC671E}" type="parTrans" cxnId="{5DAE7586-BF30-4926-9CF8-CD01A4307FC1}">
      <dgm:prSet/>
      <dgm:spPr/>
      <dgm:t>
        <a:bodyPr/>
        <a:lstStyle/>
        <a:p>
          <a:endParaRPr lang="en-US"/>
        </a:p>
      </dgm:t>
    </dgm:pt>
    <dgm:pt modelId="{62BEA333-A338-454E-A1B2-B1AD7FF66DF0}" type="sibTrans" cxnId="{5DAE7586-BF30-4926-9CF8-CD01A4307FC1}">
      <dgm:prSet/>
      <dgm:spPr/>
      <dgm:t>
        <a:bodyPr/>
        <a:lstStyle/>
        <a:p>
          <a:endParaRPr lang="en-US"/>
        </a:p>
      </dgm:t>
    </dgm:pt>
    <dgm:pt modelId="{56AD4307-3068-9049-9062-840F9C3DBECA}" type="pres">
      <dgm:prSet presAssocID="{3129EED3-50BA-4DD0-9403-ACBDA73BAA7B}" presName="Name0" presStyleCnt="0">
        <dgm:presLayoutVars>
          <dgm:dir/>
          <dgm:resizeHandles val="exact"/>
        </dgm:presLayoutVars>
      </dgm:prSet>
      <dgm:spPr/>
    </dgm:pt>
    <dgm:pt modelId="{6B5CCBA0-E908-A54C-A650-2EE473C9116F}" type="pres">
      <dgm:prSet presAssocID="{B04A9606-560F-4216-936A-8FB72161AA28}" presName="parAndChTx" presStyleLbl="node1" presStyleIdx="0" presStyleCnt="2">
        <dgm:presLayoutVars>
          <dgm:bulletEnabled val="1"/>
        </dgm:presLayoutVars>
      </dgm:prSet>
      <dgm:spPr/>
    </dgm:pt>
    <dgm:pt modelId="{302AF0AB-12FB-B34D-90B2-24DED48CA6E9}" type="pres">
      <dgm:prSet presAssocID="{07C50B6A-9FA7-42AB-A884-B24F3C871726}" presName="parAndChSpace" presStyleCnt="0"/>
      <dgm:spPr/>
    </dgm:pt>
    <dgm:pt modelId="{E13501EB-3EC1-D24E-9BDD-CAB905F817B8}" type="pres">
      <dgm:prSet presAssocID="{93C08FF8-03EA-47CA-A515-D2EC09790A3B}" presName="parAndChTx" presStyleLbl="node1" presStyleIdx="1" presStyleCnt="2">
        <dgm:presLayoutVars>
          <dgm:bulletEnabled val="1"/>
        </dgm:presLayoutVars>
      </dgm:prSet>
      <dgm:spPr/>
    </dgm:pt>
  </dgm:ptLst>
  <dgm:cxnLst>
    <dgm:cxn modelId="{531D2D14-5850-D24E-B478-AD81D293E238}" type="presOf" srcId="{93C08FF8-03EA-47CA-A515-D2EC09790A3B}" destId="{E13501EB-3EC1-D24E-9BDD-CAB905F817B8}" srcOrd="0" destOrd="0" presId="urn:microsoft.com/office/officeart/2005/8/layout/hChevron3"/>
    <dgm:cxn modelId="{EDD0A41A-7B52-CB4D-8A8A-84C8F0CAD693}" type="presOf" srcId="{44BBA0C2-2FB3-4E9C-AC4F-FF00FA8A3F92}" destId="{E13501EB-3EC1-D24E-9BDD-CAB905F817B8}" srcOrd="0" destOrd="1" presId="urn:microsoft.com/office/officeart/2005/8/layout/hChevron3"/>
    <dgm:cxn modelId="{8756DA46-642B-6248-B1BA-2E61B8811E2C}" type="presOf" srcId="{780F12D5-C9FA-490B-BEAB-34D703120928}" destId="{E13501EB-3EC1-D24E-9BDD-CAB905F817B8}" srcOrd="0" destOrd="2" presId="urn:microsoft.com/office/officeart/2005/8/layout/hChevron3"/>
    <dgm:cxn modelId="{D02D6869-2926-D94E-AE15-65837EAB8AF3}" type="presOf" srcId="{34F5959B-5362-4935-ADED-3FE2F1A4BA82}" destId="{E13501EB-3EC1-D24E-9BDD-CAB905F817B8}" srcOrd="0" destOrd="3" presId="urn:microsoft.com/office/officeart/2005/8/layout/hChevron3"/>
    <dgm:cxn modelId="{5DAE7586-BF30-4926-9CF8-CD01A4307FC1}" srcId="{93C08FF8-03EA-47CA-A515-D2EC09790A3B}" destId="{34F5959B-5362-4935-ADED-3FE2F1A4BA82}" srcOrd="2" destOrd="0" parTransId="{B98C5395-7B83-40F8-A00B-BC058BAC671E}" sibTransId="{62BEA333-A338-454E-A1B2-B1AD7FF66DF0}"/>
    <dgm:cxn modelId="{8DA4888F-39C4-4FC6-B910-051F27D7C1BD}" srcId="{93C08FF8-03EA-47CA-A515-D2EC09790A3B}" destId="{780F12D5-C9FA-490B-BEAB-34D703120928}" srcOrd="1" destOrd="0" parTransId="{1A05AA52-C067-412A-9C7C-CEDECA52FB93}" sibTransId="{2AD1D14A-3D92-4259-8557-0BB1B86A50AF}"/>
    <dgm:cxn modelId="{C57A1195-1562-44D2-AB14-29204D7EC885}" srcId="{3129EED3-50BA-4DD0-9403-ACBDA73BAA7B}" destId="{B04A9606-560F-4216-936A-8FB72161AA28}" srcOrd="0" destOrd="0" parTransId="{48A7F48F-9436-43CC-8BF7-4618BFBEA8D5}" sibTransId="{07C50B6A-9FA7-42AB-A884-B24F3C871726}"/>
    <dgm:cxn modelId="{FEE3389B-7FF4-471D-9861-6B49E54DA23C}" srcId="{3129EED3-50BA-4DD0-9403-ACBDA73BAA7B}" destId="{93C08FF8-03EA-47CA-A515-D2EC09790A3B}" srcOrd="1" destOrd="0" parTransId="{3756982A-E070-43DB-8BCE-9E21B5B522D7}" sibTransId="{77B1869A-1656-4319-ACEC-9ABCF33C506E}"/>
    <dgm:cxn modelId="{3BE502B3-20ED-144E-B80F-FBF5CC266480}" type="presOf" srcId="{B04A9606-560F-4216-936A-8FB72161AA28}" destId="{6B5CCBA0-E908-A54C-A650-2EE473C9116F}" srcOrd="0" destOrd="0" presId="urn:microsoft.com/office/officeart/2005/8/layout/hChevron3"/>
    <dgm:cxn modelId="{84E586D5-5D14-B040-93F4-CB4FECE4022D}" type="presOf" srcId="{3129EED3-50BA-4DD0-9403-ACBDA73BAA7B}" destId="{56AD4307-3068-9049-9062-840F9C3DBECA}" srcOrd="0" destOrd="0" presId="urn:microsoft.com/office/officeart/2005/8/layout/hChevron3"/>
    <dgm:cxn modelId="{F4262CEB-06F7-42E1-B503-22E8A7CCFEC0}" srcId="{93C08FF8-03EA-47CA-A515-D2EC09790A3B}" destId="{44BBA0C2-2FB3-4E9C-AC4F-FF00FA8A3F92}" srcOrd="0" destOrd="0" parTransId="{5EA56C4B-FD3F-45E5-838B-42C3902AAC33}" sibTransId="{7631D49B-6459-4A69-B124-8E997882B443}"/>
    <dgm:cxn modelId="{8166F40A-0535-CC4D-B134-3CA7AD8A8576}" type="presParOf" srcId="{56AD4307-3068-9049-9062-840F9C3DBECA}" destId="{6B5CCBA0-E908-A54C-A650-2EE473C9116F}" srcOrd="0" destOrd="0" presId="urn:microsoft.com/office/officeart/2005/8/layout/hChevron3"/>
    <dgm:cxn modelId="{BCF080D3-6BFC-0A46-B6FB-0FC9AFBC5BC9}" type="presParOf" srcId="{56AD4307-3068-9049-9062-840F9C3DBECA}" destId="{302AF0AB-12FB-B34D-90B2-24DED48CA6E9}" srcOrd="1" destOrd="0" presId="urn:microsoft.com/office/officeart/2005/8/layout/hChevron3"/>
    <dgm:cxn modelId="{73EF6DFA-1BF7-274C-8BC0-FE323F67B38C}" type="presParOf" srcId="{56AD4307-3068-9049-9062-840F9C3DBECA}" destId="{E13501EB-3EC1-D24E-9BDD-CAB905F817B8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686AF3-DCC0-49C6-9FC9-B05D2A8A866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6FC803-C248-4D32-9EB8-5224A933B27C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Both are 2 hours exams</a:t>
          </a:r>
          <a:r>
            <a:rPr lang="en-US" dirty="0"/>
            <a:t>.</a:t>
          </a:r>
        </a:p>
      </dgm:t>
    </dgm:pt>
    <dgm:pt modelId="{3857F9BE-20DF-44F6-BF3C-85FEE8007A54}" type="parTrans" cxnId="{1B4E4959-3358-45B7-8255-A5227C18E694}">
      <dgm:prSet/>
      <dgm:spPr/>
      <dgm:t>
        <a:bodyPr/>
        <a:lstStyle/>
        <a:p>
          <a:endParaRPr lang="en-US"/>
        </a:p>
      </dgm:t>
    </dgm:pt>
    <dgm:pt modelId="{58473297-910D-4218-B51F-1E4EB12E36BB}" type="sibTrans" cxnId="{1B4E4959-3358-45B7-8255-A5227C18E694}">
      <dgm:prSet/>
      <dgm:spPr/>
      <dgm:t>
        <a:bodyPr/>
        <a:lstStyle/>
        <a:p>
          <a:endParaRPr lang="en-US"/>
        </a:p>
      </dgm:t>
    </dgm:pt>
    <dgm:pt modelId="{542BBCF3-5EBA-4910-AB0A-9B88024A223B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UCAT has 5 sections, and BMAT has 3.</a:t>
          </a:r>
        </a:p>
      </dgm:t>
    </dgm:pt>
    <dgm:pt modelId="{1604E63E-4F04-4384-88EE-BD68FCE393FE}" type="parTrans" cxnId="{F1204B46-925F-467F-9FAF-07A56CE0B078}">
      <dgm:prSet/>
      <dgm:spPr/>
      <dgm:t>
        <a:bodyPr/>
        <a:lstStyle/>
        <a:p>
          <a:endParaRPr lang="en-US"/>
        </a:p>
      </dgm:t>
    </dgm:pt>
    <dgm:pt modelId="{FD9D9CA8-BF31-41AA-AEFA-C260313CE290}" type="sibTrans" cxnId="{F1204B46-925F-467F-9FAF-07A56CE0B078}">
      <dgm:prSet/>
      <dgm:spPr/>
      <dgm:t>
        <a:bodyPr/>
        <a:lstStyle/>
        <a:p>
          <a:endParaRPr lang="en-US"/>
        </a:p>
      </dgm:t>
    </dgm:pt>
    <dgm:pt modelId="{430BAD3D-8CF0-448E-A4A8-CB41CFB09100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UCAT is an online computer exam in a center, BMAT is a written exam in school.</a:t>
          </a:r>
        </a:p>
      </dgm:t>
    </dgm:pt>
    <dgm:pt modelId="{AE61C098-321B-4E85-85ED-DBF59A13956C}" type="parTrans" cxnId="{7160B45D-966D-455D-BC47-4893BA014420}">
      <dgm:prSet/>
      <dgm:spPr/>
      <dgm:t>
        <a:bodyPr/>
        <a:lstStyle/>
        <a:p>
          <a:endParaRPr lang="en-US"/>
        </a:p>
      </dgm:t>
    </dgm:pt>
    <dgm:pt modelId="{7D35005D-F8A4-4B4B-9B6D-E338CDE5D7FB}" type="sibTrans" cxnId="{7160B45D-966D-455D-BC47-4893BA014420}">
      <dgm:prSet/>
      <dgm:spPr/>
      <dgm:t>
        <a:bodyPr/>
        <a:lstStyle/>
        <a:p>
          <a:endParaRPr lang="en-US"/>
        </a:p>
      </dgm:t>
    </dgm:pt>
    <dgm:pt modelId="{4CA40247-B1A0-4659-B047-E24818330196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BMAT sections 2 and 3 enable you to demonstrate your knowledge. UCAT is more an aptitude test where preparing and not revision is key.</a:t>
          </a:r>
        </a:p>
      </dgm:t>
    </dgm:pt>
    <dgm:pt modelId="{0437793B-FE49-4110-B0FC-AE119339A092}" type="parTrans" cxnId="{479BA058-4E1A-4B3C-857B-1064E0662EE9}">
      <dgm:prSet/>
      <dgm:spPr/>
      <dgm:t>
        <a:bodyPr/>
        <a:lstStyle/>
        <a:p>
          <a:endParaRPr lang="en-US"/>
        </a:p>
      </dgm:t>
    </dgm:pt>
    <dgm:pt modelId="{21FF0A00-7BAE-4E78-BF7E-502EA96A466C}" type="sibTrans" cxnId="{479BA058-4E1A-4B3C-857B-1064E0662EE9}">
      <dgm:prSet/>
      <dgm:spPr/>
      <dgm:t>
        <a:bodyPr/>
        <a:lstStyle/>
        <a:p>
          <a:endParaRPr lang="en-US"/>
        </a:p>
      </dgm:t>
    </dgm:pt>
    <dgm:pt modelId="{DB09CCE3-23B9-459C-88EB-A73AF90AE06A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More UCAT universities</a:t>
          </a:r>
        </a:p>
      </dgm:t>
    </dgm:pt>
    <dgm:pt modelId="{7C08AE91-C63B-48B8-9E6C-AEBEBC8F8C2B}" type="parTrans" cxnId="{26D005BE-5B6A-4BD0-AD30-466B3A0AFDA7}">
      <dgm:prSet/>
      <dgm:spPr/>
      <dgm:t>
        <a:bodyPr/>
        <a:lstStyle/>
        <a:p>
          <a:endParaRPr lang="en-US"/>
        </a:p>
      </dgm:t>
    </dgm:pt>
    <dgm:pt modelId="{82E31EDE-D544-484B-A427-BD43ABB9F8DD}" type="sibTrans" cxnId="{26D005BE-5B6A-4BD0-AD30-466B3A0AFDA7}">
      <dgm:prSet/>
      <dgm:spPr/>
      <dgm:t>
        <a:bodyPr/>
        <a:lstStyle/>
        <a:p>
          <a:endParaRPr lang="en-US"/>
        </a:p>
      </dgm:t>
    </dgm:pt>
    <dgm:pt modelId="{3597F435-154C-4E4B-AFE5-EFA15227F4F5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Personally, I found them roughly equally difficult. The consensus is that the BMAT is ‘harder’.</a:t>
          </a:r>
        </a:p>
      </dgm:t>
    </dgm:pt>
    <dgm:pt modelId="{67DA723C-5F6E-4D8B-906E-3BC8FFA3F0CD}" type="parTrans" cxnId="{669BBCBE-19A0-44DB-9276-911258B17ADB}">
      <dgm:prSet/>
      <dgm:spPr/>
      <dgm:t>
        <a:bodyPr/>
        <a:lstStyle/>
        <a:p>
          <a:endParaRPr lang="en-US"/>
        </a:p>
      </dgm:t>
    </dgm:pt>
    <dgm:pt modelId="{83EBA61A-DFCE-4882-ABBE-476D636E546C}" type="sibTrans" cxnId="{669BBCBE-19A0-44DB-9276-911258B17ADB}">
      <dgm:prSet/>
      <dgm:spPr/>
      <dgm:t>
        <a:bodyPr/>
        <a:lstStyle/>
        <a:p>
          <a:endParaRPr lang="en-US"/>
        </a:p>
      </dgm:t>
    </dgm:pt>
    <dgm:pt modelId="{DB48794F-C8BB-914F-AF51-95DDAA44C82D}" type="pres">
      <dgm:prSet presAssocID="{A0686AF3-DCC0-49C6-9FC9-B05D2A8A8667}" presName="vert0" presStyleCnt="0">
        <dgm:presLayoutVars>
          <dgm:dir/>
          <dgm:animOne val="branch"/>
          <dgm:animLvl val="lvl"/>
        </dgm:presLayoutVars>
      </dgm:prSet>
      <dgm:spPr/>
    </dgm:pt>
    <dgm:pt modelId="{2B9C4933-10FB-AB42-9E9D-C3A2726EE4AA}" type="pres">
      <dgm:prSet presAssocID="{766FC803-C248-4D32-9EB8-5224A933B27C}" presName="thickLine" presStyleLbl="alignNode1" presStyleIdx="0" presStyleCnt="6"/>
      <dgm:spPr/>
    </dgm:pt>
    <dgm:pt modelId="{C7A168F8-FE1E-7C4B-BC10-E9911A941BF2}" type="pres">
      <dgm:prSet presAssocID="{766FC803-C248-4D32-9EB8-5224A933B27C}" presName="horz1" presStyleCnt="0"/>
      <dgm:spPr/>
    </dgm:pt>
    <dgm:pt modelId="{B42629B8-CBB0-454B-8803-0CE2E0A08150}" type="pres">
      <dgm:prSet presAssocID="{766FC803-C248-4D32-9EB8-5224A933B27C}" presName="tx1" presStyleLbl="revTx" presStyleIdx="0" presStyleCnt="6"/>
      <dgm:spPr/>
    </dgm:pt>
    <dgm:pt modelId="{9B1F9331-66E1-E845-AF74-90365BB15C42}" type="pres">
      <dgm:prSet presAssocID="{766FC803-C248-4D32-9EB8-5224A933B27C}" presName="vert1" presStyleCnt="0"/>
      <dgm:spPr/>
    </dgm:pt>
    <dgm:pt modelId="{F57B0774-8116-3E4B-97A6-7A526E52DF92}" type="pres">
      <dgm:prSet presAssocID="{542BBCF3-5EBA-4910-AB0A-9B88024A223B}" presName="thickLine" presStyleLbl="alignNode1" presStyleIdx="1" presStyleCnt="6"/>
      <dgm:spPr/>
    </dgm:pt>
    <dgm:pt modelId="{B669A4F3-D28F-D046-9A6F-EA29F1950ADD}" type="pres">
      <dgm:prSet presAssocID="{542BBCF3-5EBA-4910-AB0A-9B88024A223B}" presName="horz1" presStyleCnt="0"/>
      <dgm:spPr/>
    </dgm:pt>
    <dgm:pt modelId="{0F546E5E-0B3D-234D-9D66-EFC7F685C0BB}" type="pres">
      <dgm:prSet presAssocID="{542BBCF3-5EBA-4910-AB0A-9B88024A223B}" presName="tx1" presStyleLbl="revTx" presStyleIdx="1" presStyleCnt="6"/>
      <dgm:spPr/>
    </dgm:pt>
    <dgm:pt modelId="{F4279ED6-544A-6C48-92C9-8EE255CF8610}" type="pres">
      <dgm:prSet presAssocID="{542BBCF3-5EBA-4910-AB0A-9B88024A223B}" presName="vert1" presStyleCnt="0"/>
      <dgm:spPr/>
    </dgm:pt>
    <dgm:pt modelId="{3DBE395A-054D-5041-BD78-DC46C544F20A}" type="pres">
      <dgm:prSet presAssocID="{430BAD3D-8CF0-448E-A4A8-CB41CFB09100}" presName="thickLine" presStyleLbl="alignNode1" presStyleIdx="2" presStyleCnt="6"/>
      <dgm:spPr/>
    </dgm:pt>
    <dgm:pt modelId="{EF2BD982-A7D6-F342-A711-E3EA7171BEF4}" type="pres">
      <dgm:prSet presAssocID="{430BAD3D-8CF0-448E-A4A8-CB41CFB09100}" presName="horz1" presStyleCnt="0"/>
      <dgm:spPr/>
    </dgm:pt>
    <dgm:pt modelId="{D2716020-4CA6-DD47-B369-6FA933A6DE1C}" type="pres">
      <dgm:prSet presAssocID="{430BAD3D-8CF0-448E-A4A8-CB41CFB09100}" presName="tx1" presStyleLbl="revTx" presStyleIdx="2" presStyleCnt="6"/>
      <dgm:spPr/>
    </dgm:pt>
    <dgm:pt modelId="{97787E82-AB92-714D-B75F-1A021D74F8F9}" type="pres">
      <dgm:prSet presAssocID="{430BAD3D-8CF0-448E-A4A8-CB41CFB09100}" presName="vert1" presStyleCnt="0"/>
      <dgm:spPr/>
    </dgm:pt>
    <dgm:pt modelId="{795ED999-A3DF-AE44-AC89-07AA7C06656C}" type="pres">
      <dgm:prSet presAssocID="{4CA40247-B1A0-4659-B047-E24818330196}" presName="thickLine" presStyleLbl="alignNode1" presStyleIdx="3" presStyleCnt="6"/>
      <dgm:spPr/>
    </dgm:pt>
    <dgm:pt modelId="{658B6CD2-DF37-8E46-9EA7-EE6A9AA24ED7}" type="pres">
      <dgm:prSet presAssocID="{4CA40247-B1A0-4659-B047-E24818330196}" presName="horz1" presStyleCnt="0"/>
      <dgm:spPr/>
    </dgm:pt>
    <dgm:pt modelId="{C8550D98-0624-7E46-A8EC-8362839F4F91}" type="pres">
      <dgm:prSet presAssocID="{4CA40247-B1A0-4659-B047-E24818330196}" presName="tx1" presStyleLbl="revTx" presStyleIdx="3" presStyleCnt="6"/>
      <dgm:spPr/>
    </dgm:pt>
    <dgm:pt modelId="{A2CD806B-AC80-2246-AC8E-608CFE8BC826}" type="pres">
      <dgm:prSet presAssocID="{4CA40247-B1A0-4659-B047-E24818330196}" presName="vert1" presStyleCnt="0"/>
      <dgm:spPr/>
    </dgm:pt>
    <dgm:pt modelId="{D222A486-5C9E-C448-9A36-A7A0F9DA944A}" type="pres">
      <dgm:prSet presAssocID="{DB09CCE3-23B9-459C-88EB-A73AF90AE06A}" presName="thickLine" presStyleLbl="alignNode1" presStyleIdx="4" presStyleCnt="6"/>
      <dgm:spPr/>
    </dgm:pt>
    <dgm:pt modelId="{A3FFC1A6-0A43-F24B-AF27-D3547BDBE008}" type="pres">
      <dgm:prSet presAssocID="{DB09CCE3-23B9-459C-88EB-A73AF90AE06A}" presName="horz1" presStyleCnt="0"/>
      <dgm:spPr/>
    </dgm:pt>
    <dgm:pt modelId="{E0AF101C-5BBA-F642-AB37-E6A3E31287BD}" type="pres">
      <dgm:prSet presAssocID="{DB09CCE3-23B9-459C-88EB-A73AF90AE06A}" presName="tx1" presStyleLbl="revTx" presStyleIdx="4" presStyleCnt="6"/>
      <dgm:spPr/>
    </dgm:pt>
    <dgm:pt modelId="{9F73E28A-B551-D048-8BB5-53E73AF04920}" type="pres">
      <dgm:prSet presAssocID="{DB09CCE3-23B9-459C-88EB-A73AF90AE06A}" presName="vert1" presStyleCnt="0"/>
      <dgm:spPr/>
    </dgm:pt>
    <dgm:pt modelId="{984470D4-C05A-0044-A4A1-8FF11F641BFF}" type="pres">
      <dgm:prSet presAssocID="{3597F435-154C-4E4B-AFE5-EFA15227F4F5}" presName="thickLine" presStyleLbl="alignNode1" presStyleIdx="5" presStyleCnt="6"/>
      <dgm:spPr/>
    </dgm:pt>
    <dgm:pt modelId="{C8B6AA15-57CC-DF43-B60F-242ADF2194B1}" type="pres">
      <dgm:prSet presAssocID="{3597F435-154C-4E4B-AFE5-EFA15227F4F5}" presName="horz1" presStyleCnt="0"/>
      <dgm:spPr/>
    </dgm:pt>
    <dgm:pt modelId="{8643C35C-DFB2-7640-82D6-79C0B5BB887F}" type="pres">
      <dgm:prSet presAssocID="{3597F435-154C-4E4B-AFE5-EFA15227F4F5}" presName="tx1" presStyleLbl="revTx" presStyleIdx="5" presStyleCnt="6"/>
      <dgm:spPr/>
    </dgm:pt>
    <dgm:pt modelId="{F28B824F-3890-854A-9F7C-95B850E4E28A}" type="pres">
      <dgm:prSet presAssocID="{3597F435-154C-4E4B-AFE5-EFA15227F4F5}" presName="vert1" presStyleCnt="0"/>
      <dgm:spPr/>
    </dgm:pt>
  </dgm:ptLst>
  <dgm:cxnLst>
    <dgm:cxn modelId="{91EE850A-242C-2948-A211-6F2B4C5137A3}" type="presOf" srcId="{3597F435-154C-4E4B-AFE5-EFA15227F4F5}" destId="{8643C35C-DFB2-7640-82D6-79C0B5BB887F}" srcOrd="0" destOrd="0" presId="urn:microsoft.com/office/officeart/2008/layout/LinedList"/>
    <dgm:cxn modelId="{68A2BF20-E855-C844-9A8D-60758078FD7E}" type="presOf" srcId="{A0686AF3-DCC0-49C6-9FC9-B05D2A8A8667}" destId="{DB48794F-C8BB-914F-AF51-95DDAA44C82D}" srcOrd="0" destOrd="0" presId="urn:microsoft.com/office/officeart/2008/layout/LinedList"/>
    <dgm:cxn modelId="{4B7A3831-4B08-9A4F-B773-41CFD089378D}" type="presOf" srcId="{DB09CCE3-23B9-459C-88EB-A73AF90AE06A}" destId="{E0AF101C-5BBA-F642-AB37-E6A3E31287BD}" srcOrd="0" destOrd="0" presId="urn:microsoft.com/office/officeart/2008/layout/LinedList"/>
    <dgm:cxn modelId="{F35FF139-8B8C-3243-8622-147B0D99F491}" type="presOf" srcId="{4CA40247-B1A0-4659-B047-E24818330196}" destId="{C8550D98-0624-7E46-A8EC-8362839F4F91}" srcOrd="0" destOrd="0" presId="urn:microsoft.com/office/officeart/2008/layout/LinedList"/>
    <dgm:cxn modelId="{F1204B46-925F-467F-9FAF-07A56CE0B078}" srcId="{A0686AF3-DCC0-49C6-9FC9-B05D2A8A8667}" destId="{542BBCF3-5EBA-4910-AB0A-9B88024A223B}" srcOrd="1" destOrd="0" parTransId="{1604E63E-4F04-4384-88EE-BD68FCE393FE}" sibTransId="{FD9D9CA8-BF31-41AA-AEFA-C260313CE290}"/>
    <dgm:cxn modelId="{479BA058-4E1A-4B3C-857B-1064E0662EE9}" srcId="{A0686AF3-DCC0-49C6-9FC9-B05D2A8A8667}" destId="{4CA40247-B1A0-4659-B047-E24818330196}" srcOrd="3" destOrd="0" parTransId="{0437793B-FE49-4110-B0FC-AE119339A092}" sibTransId="{21FF0A00-7BAE-4E78-BF7E-502EA96A466C}"/>
    <dgm:cxn modelId="{1B4E4959-3358-45B7-8255-A5227C18E694}" srcId="{A0686AF3-DCC0-49C6-9FC9-B05D2A8A8667}" destId="{766FC803-C248-4D32-9EB8-5224A933B27C}" srcOrd="0" destOrd="0" parTransId="{3857F9BE-20DF-44F6-BF3C-85FEE8007A54}" sibTransId="{58473297-910D-4218-B51F-1E4EB12E36BB}"/>
    <dgm:cxn modelId="{7160B45D-966D-455D-BC47-4893BA014420}" srcId="{A0686AF3-DCC0-49C6-9FC9-B05D2A8A8667}" destId="{430BAD3D-8CF0-448E-A4A8-CB41CFB09100}" srcOrd="2" destOrd="0" parTransId="{AE61C098-321B-4E85-85ED-DBF59A13956C}" sibTransId="{7D35005D-F8A4-4B4B-9B6D-E338CDE5D7FB}"/>
    <dgm:cxn modelId="{E2D28C75-4482-6942-AEED-D45CFBED1475}" type="presOf" srcId="{430BAD3D-8CF0-448E-A4A8-CB41CFB09100}" destId="{D2716020-4CA6-DD47-B369-6FA933A6DE1C}" srcOrd="0" destOrd="0" presId="urn:microsoft.com/office/officeart/2008/layout/LinedList"/>
    <dgm:cxn modelId="{26D005BE-5B6A-4BD0-AD30-466B3A0AFDA7}" srcId="{A0686AF3-DCC0-49C6-9FC9-B05D2A8A8667}" destId="{DB09CCE3-23B9-459C-88EB-A73AF90AE06A}" srcOrd="4" destOrd="0" parTransId="{7C08AE91-C63B-48B8-9E6C-AEBEBC8F8C2B}" sibTransId="{82E31EDE-D544-484B-A427-BD43ABB9F8DD}"/>
    <dgm:cxn modelId="{669BBCBE-19A0-44DB-9276-911258B17ADB}" srcId="{A0686AF3-DCC0-49C6-9FC9-B05D2A8A8667}" destId="{3597F435-154C-4E4B-AFE5-EFA15227F4F5}" srcOrd="5" destOrd="0" parTransId="{67DA723C-5F6E-4D8B-906E-3BC8FFA3F0CD}" sibTransId="{83EBA61A-DFCE-4882-ABBE-476D636E546C}"/>
    <dgm:cxn modelId="{F8D537CB-1B7D-DB4C-A852-EBE407AE92DF}" type="presOf" srcId="{542BBCF3-5EBA-4910-AB0A-9B88024A223B}" destId="{0F546E5E-0B3D-234D-9D66-EFC7F685C0BB}" srcOrd="0" destOrd="0" presId="urn:microsoft.com/office/officeart/2008/layout/LinedList"/>
    <dgm:cxn modelId="{290B53E6-2EDF-1A4B-BC87-B6DFF7566062}" type="presOf" srcId="{766FC803-C248-4D32-9EB8-5224A933B27C}" destId="{B42629B8-CBB0-454B-8803-0CE2E0A08150}" srcOrd="0" destOrd="0" presId="urn:microsoft.com/office/officeart/2008/layout/LinedList"/>
    <dgm:cxn modelId="{72456E70-C842-274C-88A0-47C876457E58}" type="presParOf" srcId="{DB48794F-C8BB-914F-AF51-95DDAA44C82D}" destId="{2B9C4933-10FB-AB42-9E9D-C3A2726EE4AA}" srcOrd="0" destOrd="0" presId="urn:microsoft.com/office/officeart/2008/layout/LinedList"/>
    <dgm:cxn modelId="{F3C927CD-5C68-C948-B47D-A0007E258F8A}" type="presParOf" srcId="{DB48794F-C8BB-914F-AF51-95DDAA44C82D}" destId="{C7A168F8-FE1E-7C4B-BC10-E9911A941BF2}" srcOrd="1" destOrd="0" presId="urn:microsoft.com/office/officeart/2008/layout/LinedList"/>
    <dgm:cxn modelId="{D41398A6-0407-8849-A416-699D928DF915}" type="presParOf" srcId="{C7A168F8-FE1E-7C4B-BC10-E9911A941BF2}" destId="{B42629B8-CBB0-454B-8803-0CE2E0A08150}" srcOrd="0" destOrd="0" presId="urn:microsoft.com/office/officeart/2008/layout/LinedList"/>
    <dgm:cxn modelId="{F71B804A-FC47-0748-B109-AA9420281D0B}" type="presParOf" srcId="{C7A168F8-FE1E-7C4B-BC10-E9911A941BF2}" destId="{9B1F9331-66E1-E845-AF74-90365BB15C42}" srcOrd="1" destOrd="0" presId="urn:microsoft.com/office/officeart/2008/layout/LinedList"/>
    <dgm:cxn modelId="{E62D3783-861B-FE41-9E7F-5E95C57761FD}" type="presParOf" srcId="{DB48794F-C8BB-914F-AF51-95DDAA44C82D}" destId="{F57B0774-8116-3E4B-97A6-7A526E52DF92}" srcOrd="2" destOrd="0" presId="urn:microsoft.com/office/officeart/2008/layout/LinedList"/>
    <dgm:cxn modelId="{BA71E394-36A3-C34B-BFED-CDCFAD9C1771}" type="presParOf" srcId="{DB48794F-C8BB-914F-AF51-95DDAA44C82D}" destId="{B669A4F3-D28F-D046-9A6F-EA29F1950ADD}" srcOrd="3" destOrd="0" presId="urn:microsoft.com/office/officeart/2008/layout/LinedList"/>
    <dgm:cxn modelId="{12E8A8A8-CAF2-F94B-AEFD-DE5953D03A2D}" type="presParOf" srcId="{B669A4F3-D28F-D046-9A6F-EA29F1950ADD}" destId="{0F546E5E-0B3D-234D-9D66-EFC7F685C0BB}" srcOrd="0" destOrd="0" presId="urn:microsoft.com/office/officeart/2008/layout/LinedList"/>
    <dgm:cxn modelId="{CA9FF20B-6EE5-9846-B101-23B651CEF0CB}" type="presParOf" srcId="{B669A4F3-D28F-D046-9A6F-EA29F1950ADD}" destId="{F4279ED6-544A-6C48-92C9-8EE255CF8610}" srcOrd="1" destOrd="0" presId="urn:microsoft.com/office/officeart/2008/layout/LinedList"/>
    <dgm:cxn modelId="{664EB464-E106-9A45-8BA4-622DC8DD70FE}" type="presParOf" srcId="{DB48794F-C8BB-914F-AF51-95DDAA44C82D}" destId="{3DBE395A-054D-5041-BD78-DC46C544F20A}" srcOrd="4" destOrd="0" presId="urn:microsoft.com/office/officeart/2008/layout/LinedList"/>
    <dgm:cxn modelId="{AAB38462-B528-5041-9BCC-0AF7DBCF4585}" type="presParOf" srcId="{DB48794F-C8BB-914F-AF51-95DDAA44C82D}" destId="{EF2BD982-A7D6-F342-A711-E3EA7171BEF4}" srcOrd="5" destOrd="0" presId="urn:microsoft.com/office/officeart/2008/layout/LinedList"/>
    <dgm:cxn modelId="{0A3300B6-344A-D94F-8965-32B79A6987D2}" type="presParOf" srcId="{EF2BD982-A7D6-F342-A711-E3EA7171BEF4}" destId="{D2716020-4CA6-DD47-B369-6FA933A6DE1C}" srcOrd="0" destOrd="0" presId="urn:microsoft.com/office/officeart/2008/layout/LinedList"/>
    <dgm:cxn modelId="{C0F8DCD7-BA4D-6143-B9E7-6B512C4449AC}" type="presParOf" srcId="{EF2BD982-A7D6-F342-A711-E3EA7171BEF4}" destId="{97787E82-AB92-714D-B75F-1A021D74F8F9}" srcOrd="1" destOrd="0" presId="urn:microsoft.com/office/officeart/2008/layout/LinedList"/>
    <dgm:cxn modelId="{5FED92BC-035B-3C4C-8951-E5336EA7C25A}" type="presParOf" srcId="{DB48794F-C8BB-914F-AF51-95DDAA44C82D}" destId="{795ED999-A3DF-AE44-AC89-07AA7C06656C}" srcOrd="6" destOrd="0" presId="urn:microsoft.com/office/officeart/2008/layout/LinedList"/>
    <dgm:cxn modelId="{A073E0F1-47DE-C040-9728-0791FA8D0728}" type="presParOf" srcId="{DB48794F-C8BB-914F-AF51-95DDAA44C82D}" destId="{658B6CD2-DF37-8E46-9EA7-EE6A9AA24ED7}" srcOrd="7" destOrd="0" presId="urn:microsoft.com/office/officeart/2008/layout/LinedList"/>
    <dgm:cxn modelId="{A0CB82A6-7555-AF41-82B4-48BA841706D8}" type="presParOf" srcId="{658B6CD2-DF37-8E46-9EA7-EE6A9AA24ED7}" destId="{C8550D98-0624-7E46-A8EC-8362839F4F91}" srcOrd="0" destOrd="0" presId="urn:microsoft.com/office/officeart/2008/layout/LinedList"/>
    <dgm:cxn modelId="{4112A8EE-B289-9F42-A453-C3CB32A0EDEC}" type="presParOf" srcId="{658B6CD2-DF37-8E46-9EA7-EE6A9AA24ED7}" destId="{A2CD806B-AC80-2246-AC8E-608CFE8BC826}" srcOrd="1" destOrd="0" presId="urn:microsoft.com/office/officeart/2008/layout/LinedList"/>
    <dgm:cxn modelId="{BDD819CF-3D30-894E-90BD-439F3F64B21F}" type="presParOf" srcId="{DB48794F-C8BB-914F-AF51-95DDAA44C82D}" destId="{D222A486-5C9E-C448-9A36-A7A0F9DA944A}" srcOrd="8" destOrd="0" presId="urn:microsoft.com/office/officeart/2008/layout/LinedList"/>
    <dgm:cxn modelId="{A71E4DBD-CC35-E04D-A8C6-D2212DB19438}" type="presParOf" srcId="{DB48794F-C8BB-914F-AF51-95DDAA44C82D}" destId="{A3FFC1A6-0A43-F24B-AF27-D3547BDBE008}" srcOrd="9" destOrd="0" presId="urn:microsoft.com/office/officeart/2008/layout/LinedList"/>
    <dgm:cxn modelId="{C6F37200-3C47-D04D-BB7A-BFFB6BE6BB48}" type="presParOf" srcId="{A3FFC1A6-0A43-F24B-AF27-D3547BDBE008}" destId="{E0AF101C-5BBA-F642-AB37-E6A3E31287BD}" srcOrd="0" destOrd="0" presId="urn:microsoft.com/office/officeart/2008/layout/LinedList"/>
    <dgm:cxn modelId="{248216E4-CD09-0F4A-9286-CC6FD2D56A59}" type="presParOf" srcId="{A3FFC1A6-0A43-F24B-AF27-D3547BDBE008}" destId="{9F73E28A-B551-D048-8BB5-53E73AF04920}" srcOrd="1" destOrd="0" presId="urn:microsoft.com/office/officeart/2008/layout/LinedList"/>
    <dgm:cxn modelId="{499B6703-8B21-CD46-98D1-3826DDE81291}" type="presParOf" srcId="{DB48794F-C8BB-914F-AF51-95DDAA44C82D}" destId="{984470D4-C05A-0044-A4A1-8FF11F641BFF}" srcOrd="10" destOrd="0" presId="urn:microsoft.com/office/officeart/2008/layout/LinedList"/>
    <dgm:cxn modelId="{16811DAB-08CC-7F48-9D05-3892DEDDCEC7}" type="presParOf" srcId="{DB48794F-C8BB-914F-AF51-95DDAA44C82D}" destId="{C8B6AA15-57CC-DF43-B60F-242ADF2194B1}" srcOrd="11" destOrd="0" presId="urn:microsoft.com/office/officeart/2008/layout/LinedList"/>
    <dgm:cxn modelId="{DF3B9318-3A51-4248-B8BB-8EE64966551B}" type="presParOf" srcId="{C8B6AA15-57CC-DF43-B60F-242ADF2194B1}" destId="{8643C35C-DFB2-7640-82D6-79C0B5BB887F}" srcOrd="0" destOrd="0" presId="urn:microsoft.com/office/officeart/2008/layout/LinedList"/>
    <dgm:cxn modelId="{B8FF530A-B987-434D-A05F-23C29C0B0EFF}" type="presParOf" srcId="{C8B6AA15-57CC-DF43-B60F-242ADF2194B1}" destId="{F28B824F-3890-854A-9F7C-95B850E4E28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D7CEA8-2DE8-445B-91F5-CDEC650CDC2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598DF4-9FEB-4827-8635-35CC01FAEBF9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I would advise applying to 2 UCAT and 2 BMAT universities</a:t>
          </a:r>
          <a:r>
            <a:rPr lang="en-US" dirty="0"/>
            <a:t>.</a:t>
          </a:r>
        </a:p>
      </dgm:t>
    </dgm:pt>
    <dgm:pt modelId="{C918A900-0C47-4DD8-AC0F-34BA11E6E691}" type="parTrans" cxnId="{33087355-9281-4CC7-B5BC-073110147AAB}">
      <dgm:prSet/>
      <dgm:spPr/>
      <dgm:t>
        <a:bodyPr/>
        <a:lstStyle/>
        <a:p>
          <a:endParaRPr lang="en-US"/>
        </a:p>
      </dgm:t>
    </dgm:pt>
    <dgm:pt modelId="{7C8EC778-660B-457D-B6DA-D5EA51E0EA0D}" type="sibTrans" cxnId="{33087355-9281-4CC7-B5BC-073110147AAB}">
      <dgm:prSet/>
      <dgm:spPr/>
      <dgm:t>
        <a:bodyPr/>
        <a:lstStyle/>
        <a:p>
          <a:endParaRPr lang="en-US"/>
        </a:p>
      </dgm:t>
    </dgm:pt>
    <dgm:pt modelId="{9E260B72-B5AE-44B0-83FA-777351B7DC86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Since if you don’t do well in the UCAT you have another opportunity.</a:t>
          </a:r>
        </a:p>
      </dgm:t>
    </dgm:pt>
    <dgm:pt modelId="{F4FB17D4-6E3E-436D-B32F-93D1A47CC7F4}" type="parTrans" cxnId="{ADEF3C37-3BD6-4138-90BD-DBDF53216965}">
      <dgm:prSet/>
      <dgm:spPr/>
      <dgm:t>
        <a:bodyPr/>
        <a:lstStyle/>
        <a:p>
          <a:endParaRPr lang="en-US"/>
        </a:p>
      </dgm:t>
    </dgm:pt>
    <dgm:pt modelId="{3DEA2F2B-1DEA-4B72-8213-980896B4ABFA}" type="sibTrans" cxnId="{ADEF3C37-3BD6-4138-90BD-DBDF53216965}">
      <dgm:prSet/>
      <dgm:spPr/>
      <dgm:t>
        <a:bodyPr/>
        <a:lstStyle/>
        <a:p>
          <a:endParaRPr lang="en-US"/>
        </a:p>
      </dgm:t>
    </dgm:pt>
    <dgm:pt modelId="{25E1527B-C2C6-4E77-823C-9BCCE10D5BF2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Don’t apply to all BMAT as you only get results after you have sent your application</a:t>
          </a:r>
        </a:p>
      </dgm:t>
    </dgm:pt>
    <dgm:pt modelId="{0A6ACBE4-2C30-445B-B4B0-0157DBB34A40}" type="parTrans" cxnId="{E3529D25-23B5-41F3-BC07-9EB7AAF7F4E6}">
      <dgm:prSet/>
      <dgm:spPr/>
      <dgm:t>
        <a:bodyPr/>
        <a:lstStyle/>
        <a:p>
          <a:endParaRPr lang="en-US"/>
        </a:p>
      </dgm:t>
    </dgm:pt>
    <dgm:pt modelId="{17309BF5-2DD9-4872-9536-ABE415C9AF85}" type="sibTrans" cxnId="{E3529D25-23B5-41F3-BC07-9EB7AAF7F4E6}">
      <dgm:prSet/>
      <dgm:spPr/>
      <dgm:t>
        <a:bodyPr/>
        <a:lstStyle/>
        <a:p>
          <a:endParaRPr lang="en-US"/>
        </a:p>
      </dgm:t>
    </dgm:pt>
    <dgm:pt modelId="{09901FBD-38F9-44BB-9802-92B8790A7D76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2 of the most prestigious universities in the UK- Oxford and Cambridge- require BMAT. </a:t>
          </a:r>
        </a:p>
      </dgm:t>
    </dgm:pt>
    <dgm:pt modelId="{0018E1DE-D201-492E-A25B-85229C07880A}" type="parTrans" cxnId="{915ECB34-0A86-42B9-BBB3-CCE6D8159ECF}">
      <dgm:prSet/>
      <dgm:spPr/>
      <dgm:t>
        <a:bodyPr/>
        <a:lstStyle/>
        <a:p>
          <a:endParaRPr lang="en-US"/>
        </a:p>
      </dgm:t>
    </dgm:pt>
    <dgm:pt modelId="{336B0FE0-E624-42C7-8E30-9980FE5FB755}" type="sibTrans" cxnId="{915ECB34-0A86-42B9-BBB3-CCE6D8159ECF}">
      <dgm:prSet/>
      <dgm:spPr/>
      <dgm:t>
        <a:bodyPr/>
        <a:lstStyle/>
        <a:p>
          <a:endParaRPr lang="en-US"/>
        </a:p>
      </dgm:t>
    </dgm:pt>
    <dgm:pt modelId="{8F0F1607-D17A-9045-BCBE-9A7069B7DC8E}" type="pres">
      <dgm:prSet presAssocID="{A7D7CEA8-2DE8-445B-91F5-CDEC650CDC2B}" presName="linear" presStyleCnt="0">
        <dgm:presLayoutVars>
          <dgm:animLvl val="lvl"/>
          <dgm:resizeHandles val="exact"/>
        </dgm:presLayoutVars>
      </dgm:prSet>
      <dgm:spPr/>
    </dgm:pt>
    <dgm:pt modelId="{C0683434-2E52-DC46-9742-18B5E13AEC0B}" type="pres">
      <dgm:prSet presAssocID="{30598DF4-9FEB-4827-8635-35CC01FAEB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F82C8EA-61FB-A048-A2F4-64BF15E6DD01}" type="pres">
      <dgm:prSet presAssocID="{30598DF4-9FEB-4827-8635-35CC01FAEBF9}" presName="childText" presStyleLbl="revTx" presStyleIdx="0" presStyleCnt="1">
        <dgm:presLayoutVars>
          <dgm:bulletEnabled val="1"/>
        </dgm:presLayoutVars>
      </dgm:prSet>
      <dgm:spPr/>
    </dgm:pt>
    <dgm:pt modelId="{EDBE0E31-A6E8-EF4E-BCFE-4CE101921421}" type="pres">
      <dgm:prSet presAssocID="{09901FBD-38F9-44BB-9802-92B8790A7D7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3529D25-23B5-41F3-BC07-9EB7AAF7F4E6}" srcId="{30598DF4-9FEB-4827-8635-35CC01FAEBF9}" destId="{25E1527B-C2C6-4E77-823C-9BCCE10D5BF2}" srcOrd="1" destOrd="0" parTransId="{0A6ACBE4-2C30-445B-B4B0-0157DBB34A40}" sibTransId="{17309BF5-2DD9-4872-9536-ABE415C9AF85}"/>
    <dgm:cxn modelId="{915ECB34-0A86-42B9-BBB3-CCE6D8159ECF}" srcId="{A7D7CEA8-2DE8-445B-91F5-CDEC650CDC2B}" destId="{09901FBD-38F9-44BB-9802-92B8790A7D76}" srcOrd="1" destOrd="0" parTransId="{0018E1DE-D201-492E-A25B-85229C07880A}" sibTransId="{336B0FE0-E624-42C7-8E30-9980FE5FB755}"/>
    <dgm:cxn modelId="{ADEF3C37-3BD6-4138-90BD-DBDF53216965}" srcId="{30598DF4-9FEB-4827-8635-35CC01FAEBF9}" destId="{9E260B72-B5AE-44B0-83FA-777351B7DC86}" srcOrd="0" destOrd="0" parTransId="{F4FB17D4-6E3E-436D-B32F-93D1A47CC7F4}" sibTransId="{3DEA2F2B-1DEA-4B72-8213-980896B4ABFA}"/>
    <dgm:cxn modelId="{33087355-9281-4CC7-B5BC-073110147AAB}" srcId="{A7D7CEA8-2DE8-445B-91F5-CDEC650CDC2B}" destId="{30598DF4-9FEB-4827-8635-35CC01FAEBF9}" srcOrd="0" destOrd="0" parTransId="{C918A900-0C47-4DD8-AC0F-34BA11E6E691}" sibTransId="{7C8EC778-660B-457D-B6DA-D5EA51E0EA0D}"/>
    <dgm:cxn modelId="{2B436158-F4A8-B743-96B6-442DD69120F5}" type="presOf" srcId="{A7D7CEA8-2DE8-445B-91F5-CDEC650CDC2B}" destId="{8F0F1607-D17A-9045-BCBE-9A7069B7DC8E}" srcOrd="0" destOrd="0" presId="urn:microsoft.com/office/officeart/2005/8/layout/vList2"/>
    <dgm:cxn modelId="{0C41B7B5-F05D-EA46-9F54-6806041B1173}" type="presOf" srcId="{09901FBD-38F9-44BB-9802-92B8790A7D76}" destId="{EDBE0E31-A6E8-EF4E-BCFE-4CE101921421}" srcOrd="0" destOrd="0" presId="urn:microsoft.com/office/officeart/2005/8/layout/vList2"/>
    <dgm:cxn modelId="{30F729CA-D829-7040-B86B-6C7023ED4736}" type="presOf" srcId="{30598DF4-9FEB-4827-8635-35CC01FAEBF9}" destId="{C0683434-2E52-DC46-9742-18B5E13AEC0B}" srcOrd="0" destOrd="0" presId="urn:microsoft.com/office/officeart/2005/8/layout/vList2"/>
    <dgm:cxn modelId="{93D78EDF-95F9-E74E-8087-72627751B149}" type="presOf" srcId="{9E260B72-B5AE-44B0-83FA-777351B7DC86}" destId="{6F82C8EA-61FB-A048-A2F4-64BF15E6DD01}" srcOrd="0" destOrd="0" presId="urn:microsoft.com/office/officeart/2005/8/layout/vList2"/>
    <dgm:cxn modelId="{DF6C9EF2-5925-7440-9CD4-9931B575A408}" type="presOf" srcId="{25E1527B-C2C6-4E77-823C-9BCCE10D5BF2}" destId="{6F82C8EA-61FB-A048-A2F4-64BF15E6DD01}" srcOrd="0" destOrd="1" presId="urn:microsoft.com/office/officeart/2005/8/layout/vList2"/>
    <dgm:cxn modelId="{4C5AA58C-3583-4643-99F9-4CBE67DA928E}" type="presParOf" srcId="{8F0F1607-D17A-9045-BCBE-9A7069B7DC8E}" destId="{C0683434-2E52-DC46-9742-18B5E13AEC0B}" srcOrd="0" destOrd="0" presId="urn:microsoft.com/office/officeart/2005/8/layout/vList2"/>
    <dgm:cxn modelId="{F6548E2D-0F16-7949-BD88-C6352682E265}" type="presParOf" srcId="{8F0F1607-D17A-9045-BCBE-9A7069B7DC8E}" destId="{6F82C8EA-61FB-A048-A2F4-64BF15E6DD01}" srcOrd="1" destOrd="0" presId="urn:microsoft.com/office/officeart/2005/8/layout/vList2"/>
    <dgm:cxn modelId="{7B4A19D3-5112-D742-9FE1-B0788F59C478}" type="presParOf" srcId="{8F0F1607-D17A-9045-BCBE-9A7069B7DC8E}" destId="{EDBE0E31-A6E8-EF4E-BCFE-4CE1019214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317FDC-E83D-4F48-B471-6C1AE5CAC62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F45D0C2-5702-4B84-AD8A-998D699F9F2B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Brighton and Sussex Medical School</a:t>
          </a:r>
        </a:p>
      </dgm:t>
    </dgm:pt>
    <dgm:pt modelId="{5A0B37EC-D7CB-43CD-9D84-09D042029D92}" type="parTrans" cxnId="{69465C16-D78A-4F2D-8385-F98DF10BF004}">
      <dgm:prSet/>
      <dgm:spPr/>
      <dgm:t>
        <a:bodyPr/>
        <a:lstStyle/>
        <a:p>
          <a:endParaRPr lang="en-US"/>
        </a:p>
      </dgm:t>
    </dgm:pt>
    <dgm:pt modelId="{1FE185AC-D9D1-4FB2-A493-E6921A230FEF}" type="sibTrans" cxnId="{69465C16-D78A-4F2D-8385-F98DF10BF004}">
      <dgm:prSet/>
      <dgm:spPr/>
      <dgm:t>
        <a:bodyPr/>
        <a:lstStyle/>
        <a:p>
          <a:endParaRPr lang="en-US"/>
        </a:p>
      </dgm:t>
    </dgm:pt>
    <dgm:pt modelId="{A5033969-B6B1-45F5-97C4-85405C157914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Imperial College School Of Medicine</a:t>
          </a:r>
        </a:p>
      </dgm:t>
    </dgm:pt>
    <dgm:pt modelId="{D335B48B-DB1C-4F0C-A736-B9F67447993D}" type="parTrans" cxnId="{FD21E4A7-822B-45C2-97C4-7EF52D0C3E85}">
      <dgm:prSet/>
      <dgm:spPr/>
      <dgm:t>
        <a:bodyPr/>
        <a:lstStyle/>
        <a:p>
          <a:endParaRPr lang="en-US"/>
        </a:p>
      </dgm:t>
    </dgm:pt>
    <dgm:pt modelId="{88787BF3-F54B-450A-8FD8-6D63108EA57F}" type="sibTrans" cxnId="{FD21E4A7-822B-45C2-97C4-7EF52D0C3E85}">
      <dgm:prSet/>
      <dgm:spPr/>
      <dgm:t>
        <a:bodyPr/>
        <a:lstStyle/>
        <a:p>
          <a:endParaRPr lang="en-US"/>
        </a:p>
      </dgm:t>
    </dgm:pt>
    <dgm:pt modelId="{94FFA4F0-CB3E-4BF1-83ED-CB6944DC40BC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Lancaster University</a:t>
          </a:r>
        </a:p>
      </dgm:t>
    </dgm:pt>
    <dgm:pt modelId="{2A0B68D3-13FB-4462-A7EF-31E72B2992F6}" type="parTrans" cxnId="{9076E9FE-D260-4995-A6CF-A225718EEDC0}">
      <dgm:prSet/>
      <dgm:spPr/>
      <dgm:t>
        <a:bodyPr/>
        <a:lstStyle/>
        <a:p>
          <a:endParaRPr lang="en-US"/>
        </a:p>
      </dgm:t>
    </dgm:pt>
    <dgm:pt modelId="{2D655476-310F-4E04-A343-D086720EB235}" type="sibTrans" cxnId="{9076E9FE-D260-4995-A6CF-A225718EEDC0}">
      <dgm:prSet/>
      <dgm:spPr/>
      <dgm:t>
        <a:bodyPr/>
        <a:lstStyle/>
        <a:p>
          <a:endParaRPr lang="en-US"/>
        </a:p>
      </dgm:t>
    </dgm:pt>
    <dgm:pt modelId="{70FE4510-3CD4-473B-84D6-37DCB7A2BBF5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University College of London (UCL)</a:t>
          </a:r>
        </a:p>
      </dgm:t>
    </dgm:pt>
    <dgm:pt modelId="{F81B9CB8-2DC3-4B6B-A147-48530B5DCC79}" type="parTrans" cxnId="{CDD911B0-8FBB-41BE-9F88-2F27B0FE4334}">
      <dgm:prSet/>
      <dgm:spPr/>
      <dgm:t>
        <a:bodyPr/>
        <a:lstStyle/>
        <a:p>
          <a:endParaRPr lang="en-US"/>
        </a:p>
      </dgm:t>
    </dgm:pt>
    <dgm:pt modelId="{DAF8247C-36C6-498D-AA3B-DEDC76B277E0}" type="sibTrans" cxnId="{CDD911B0-8FBB-41BE-9F88-2F27B0FE4334}">
      <dgm:prSet/>
      <dgm:spPr/>
      <dgm:t>
        <a:bodyPr/>
        <a:lstStyle/>
        <a:p>
          <a:endParaRPr lang="en-US"/>
        </a:p>
      </dgm:t>
    </dgm:pt>
    <dgm:pt modelId="{A5B42A05-C2A3-4647-9818-009A0A4359E2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University of Cambridge</a:t>
          </a:r>
        </a:p>
      </dgm:t>
    </dgm:pt>
    <dgm:pt modelId="{7074BDCA-7636-48F5-8014-A1EEC53EF6E9}" type="parTrans" cxnId="{AF5C4BE2-D573-4B2A-8C52-08941C856E12}">
      <dgm:prSet/>
      <dgm:spPr/>
      <dgm:t>
        <a:bodyPr/>
        <a:lstStyle/>
        <a:p>
          <a:endParaRPr lang="en-US"/>
        </a:p>
      </dgm:t>
    </dgm:pt>
    <dgm:pt modelId="{382CAA47-2DCA-4E02-A3F4-115F8104E73D}" type="sibTrans" cxnId="{AF5C4BE2-D573-4B2A-8C52-08941C856E12}">
      <dgm:prSet/>
      <dgm:spPr/>
      <dgm:t>
        <a:bodyPr/>
        <a:lstStyle/>
        <a:p>
          <a:endParaRPr lang="en-US"/>
        </a:p>
      </dgm:t>
    </dgm:pt>
    <dgm:pt modelId="{A6717CE5-892F-45D2-A4FC-73DD704E1ED3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University of Leeds</a:t>
          </a:r>
        </a:p>
      </dgm:t>
    </dgm:pt>
    <dgm:pt modelId="{0C4DEA13-F97F-49D8-AE48-1175BF0C0997}" type="parTrans" cxnId="{18FE3943-A480-43C4-A9C9-BB4548A27786}">
      <dgm:prSet/>
      <dgm:spPr/>
      <dgm:t>
        <a:bodyPr/>
        <a:lstStyle/>
        <a:p>
          <a:endParaRPr lang="en-US"/>
        </a:p>
      </dgm:t>
    </dgm:pt>
    <dgm:pt modelId="{FA868490-8B2D-42F5-B3F6-450C2E54AB1D}" type="sibTrans" cxnId="{18FE3943-A480-43C4-A9C9-BB4548A27786}">
      <dgm:prSet/>
      <dgm:spPr/>
      <dgm:t>
        <a:bodyPr/>
        <a:lstStyle/>
        <a:p>
          <a:endParaRPr lang="en-US"/>
        </a:p>
      </dgm:t>
    </dgm:pt>
    <dgm:pt modelId="{8E918DFB-79A1-499E-B2F0-7D36990DB51F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University of Oxford</a:t>
          </a:r>
        </a:p>
      </dgm:t>
    </dgm:pt>
    <dgm:pt modelId="{36F77018-A499-401C-A649-85C0AE24B352}" type="parTrans" cxnId="{5B467B46-90E7-4024-8EE0-EFC1ED3AD6BE}">
      <dgm:prSet/>
      <dgm:spPr/>
      <dgm:t>
        <a:bodyPr/>
        <a:lstStyle/>
        <a:p>
          <a:endParaRPr lang="en-US"/>
        </a:p>
      </dgm:t>
    </dgm:pt>
    <dgm:pt modelId="{132911E9-C98E-46E3-9B5F-CAB806AFFA0A}" type="sibTrans" cxnId="{5B467B46-90E7-4024-8EE0-EFC1ED3AD6BE}">
      <dgm:prSet/>
      <dgm:spPr/>
      <dgm:t>
        <a:bodyPr/>
        <a:lstStyle/>
        <a:p>
          <a:endParaRPr lang="en-US"/>
        </a:p>
      </dgm:t>
    </dgm:pt>
    <dgm:pt modelId="{236AFD6C-756C-AA4D-B8E3-946D139CC7E9}" type="pres">
      <dgm:prSet presAssocID="{CD317FDC-E83D-4F48-B471-6C1AE5CAC623}" presName="diagram" presStyleCnt="0">
        <dgm:presLayoutVars>
          <dgm:dir/>
          <dgm:resizeHandles val="exact"/>
        </dgm:presLayoutVars>
      </dgm:prSet>
      <dgm:spPr/>
    </dgm:pt>
    <dgm:pt modelId="{A2608FCD-6867-9344-9958-91ADDABE1B06}" type="pres">
      <dgm:prSet presAssocID="{1F45D0C2-5702-4B84-AD8A-998D699F9F2B}" presName="node" presStyleLbl="node1" presStyleIdx="0" presStyleCnt="7">
        <dgm:presLayoutVars>
          <dgm:bulletEnabled val="1"/>
        </dgm:presLayoutVars>
      </dgm:prSet>
      <dgm:spPr/>
    </dgm:pt>
    <dgm:pt modelId="{0CE98920-4162-3945-87FC-D1E9598D396D}" type="pres">
      <dgm:prSet presAssocID="{1FE185AC-D9D1-4FB2-A493-E6921A230FEF}" presName="sibTrans" presStyleCnt="0"/>
      <dgm:spPr/>
    </dgm:pt>
    <dgm:pt modelId="{EACBCFDF-D829-434F-99BE-C29F2C5D073E}" type="pres">
      <dgm:prSet presAssocID="{A5033969-B6B1-45F5-97C4-85405C157914}" presName="node" presStyleLbl="node1" presStyleIdx="1" presStyleCnt="7">
        <dgm:presLayoutVars>
          <dgm:bulletEnabled val="1"/>
        </dgm:presLayoutVars>
      </dgm:prSet>
      <dgm:spPr/>
    </dgm:pt>
    <dgm:pt modelId="{F913068E-873C-CF4E-BDAE-8DCE56CD4625}" type="pres">
      <dgm:prSet presAssocID="{88787BF3-F54B-450A-8FD8-6D63108EA57F}" presName="sibTrans" presStyleCnt="0"/>
      <dgm:spPr/>
    </dgm:pt>
    <dgm:pt modelId="{7A3BB13A-A056-4E43-BA7C-0DD23DB64069}" type="pres">
      <dgm:prSet presAssocID="{94FFA4F0-CB3E-4BF1-83ED-CB6944DC40BC}" presName="node" presStyleLbl="node1" presStyleIdx="2" presStyleCnt="7">
        <dgm:presLayoutVars>
          <dgm:bulletEnabled val="1"/>
        </dgm:presLayoutVars>
      </dgm:prSet>
      <dgm:spPr/>
    </dgm:pt>
    <dgm:pt modelId="{6318CC15-496D-7B4B-B429-38429335767A}" type="pres">
      <dgm:prSet presAssocID="{2D655476-310F-4E04-A343-D086720EB235}" presName="sibTrans" presStyleCnt="0"/>
      <dgm:spPr/>
    </dgm:pt>
    <dgm:pt modelId="{073AC60C-37CC-CE48-8AE1-0257C875F699}" type="pres">
      <dgm:prSet presAssocID="{70FE4510-3CD4-473B-84D6-37DCB7A2BBF5}" presName="node" presStyleLbl="node1" presStyleIdx="3" presStyleCnt="7">
        <dgm:presLayoutVars>
          <dgm:bulletEnabled val="1"/>
        </dgm:presLayoutVars>
      </dgm:prSet>
      <dgm:spPr/>
    </dgm:pt>
    <dgm:pt modelId="{C42C548C-6A09-8B46-A07A-52277AE532CA}" type="pres">
      <dgm:prSet presAssocID="{DAF8247C-36C6-498D-AA3B-DEDC76B277E0}" presName="sibTrans" presStyleCnt="0"/>
      <dgm:spPr/>
    </dgm:pt>
    <dgm:pt modelId="{B7CA210B-6182-AF42-8DC5-48482B8D27EC}" type="pres">
      <dgm:prSet presAssocID="{A5B42A05-C2A3-4647-9818-009A0A4359E2}" presName="node" presStyleLbl="node1" presStyleIdx="4" presStyleCnt="7">
        <dgm:presLayoutVars>
          <dgm:bulletEnabled val="1"/>
        </dgm:presLayoutVars>
      </dgm:prSet>
      <dgm:spPr/>
    </dgm:pt>
    <dgm:pt modelId="{08370988-1FB7-3F41-81BE-A29F89B577A7}" type="pres">
      <dgm:prSet presAssocID="{382CAA47-2DCA-4E02-A3F4-115F8104E73D}" presName="sibTrans" presStyleCnt="0"/>
      <dgm:spPr/>
    </dgm:pt>
    <dgm:pt modelId="{706A4EA4-6785-AB4E-BE50-C97874B406FF}" type="pres">
      <dgm:prSet presAssocID="{A6717CE5-892F-45D2-A4FC-73DD704E1ED3}" presName="node" presStyleLbl="node1" presStyleIdx="5" presStyleCnt="7">
        <dgm:presLayoutVars>
          <dgm:bulletEnabled val="1"/>
        </dgm:presLayoutVars>
      </dgm:prSet>
      <dgm:spPr/>
    </dgm:pt>
    <dgm:pt modelId="{8EB2A7D3-828D-144B-99E6-468C0BC3EBF6}" type="pres">
      <dgm:prSet presAssocID="{FA868490-8B2D-42F5-B3F6-450C2E54AB1D}" presName="sibTrans" presStyleCnt="0"/>
      <dgm:spPr/>
    </dgm:pt>
    <dgm:pt modelId="{95E240BB-A715-3D46-B667-9725844EBC7A}" type="pres">
      <dgm:prSet presAssocID="{8E918DFB-79A1-499E-B2F0-7D36990DB51F}" presName="node" presStyleLbl="node1" presStyleIdx="6" presStyleCnt="7">
        <dgm:presLayoutVars>
          <dgm:bulletEnabled val="1"/>
        </dgm:presLayoutVars>
      </dgm:prSet>
      <dgm:spPr/>
    </dgm:pt>
  </dgm:ptLst>
  <dgm:cxnLst>
    <dgm:cxn modelId="{69465C16-D78A-4F2D-8385-F98DF10BF004}" srcId="{CD317FDC-E83D-4F48-B471-6C1AE5CAC623}" destId="{1F45D0C2-5702-4B84-AD8A-998D699F9F2B}" srcOrd="0" destOrd="0" parTransId="{5A0B37EC-D7CB-43CD-9D84-09D042029D92}" sibTransId="{1FE185AC-D9D1-4FB2-A493-E6921A230FEF}"/>
    <dgm:cxn modelId="{18FE3943-A480-43C4-A9C9-BB4548A27786}" srcId="{CD317FDC-E83D-4F48-B471-6C1AE5CAC623}" destId="{A6717CE5-892F-45D2-A4FC-73DD704E1ED3}" srcOrd="5" destOrd="0" parTransId="{0C4DEA13-F97F-49D8-AE48-1175BF0C0997}" sibTransId="{FA868490-8B2D-42F5-B3F6-450C2E54AB1D}"/>
    <dgm:cxn modelId="{5B467B46-90E7-4024-8EE0-EFC1ED3AD6BE}" srcId="{CD317FDC-E83D-4F48-B471-6C1AE5CAC623}" destId="{8E918DFB-79A1-499E-B2F0-7D36990DB51F}" srcOrd="6" destOrd="0" parTransId="{36F77018-A499-401C-A649-85C0AE24B352}" sibTransId="{132911E9-C98E-46E3-9B5F-CAB806AFFA0A}"/>
    <dgm:cxn modelId="{8503F05D-E832-A847-9746-72755DEE5AC2}" type="presOf" srcId="{A6717CE5-892F-45D2-A4FC-73DD704E1ED3}" destId="{706A4EA4-6785-AB4E-BE50-C97874B406FF}" srcOrd="0" destOrd="0" presId="urn:microsoft.com/office/officeart/2005/8/layout/default"/>
    <dgm:cxn modelId="{0CEA3F65-6BB7-724E-BCFE-A3BD686E9A06}" type="presOf" srcId="{A5033969-B6B1-45F5-97C4-85405C157914}" destId="{EACBCFDF-D829-434F-99BE-C29F2C5D073E}" srcOrd="0" destOrd="0" presId="urn:microsoft.com/office/officeart/2005/8/layout/default"/>
    <dgm:cxn modelId="{02FF9973-95F5-6244-88FE-85505642F978}" type="presOf" srcId="{A5B42A05-C2A3-4647-9818-009A0A4359E2}" destId="{B7CA210B-6182-AF42-8DC5-48482B8D27EC}" srcOrd="0" destOrd="0" presId="urn:microsoft.com/office/officeart/2005/8/layout/default"/>
    <dgm:cxn modelId="{ED4E21A3-128B-FD48-AE23-408632F7155A}" type="presOf" srcId="{94FFA4F0-CB3E-4BF1-83ED-CB6944DC40BC}" destId="{7A3BB13A-A056-4E43-BA7C-0DD23DB64069}" srcOrd="0" destOrd="0" presId="urn:microsoft.com/office/officeart/2005/8/layout/default"/>
    <dgm:cxn modelId="{D12848A4-E270-CB40-A991-AE64ED97E890}" type="presOf" srcId="{70FE4510-3CD4-473B-84D6-37DCB7A2BBF5}" destId="{073AC60C-37CC-CE48-8AE1-0257C875F699}" srcOrd="0" destOrd="0" presId="urn:microsoft.com/office/officeart/2005/8/layout/default"/>
    <dgm:cxn modelId="{FD21E4A7-822B-45C2-97C4-7EF52D0C3E85}" srcId="{CD317FDC-E83D-4F48-B471-6C1AE5CAC623}" destId="{A5033969-B6B1-45F5-97C4-85405C157914}" srcOrd="1" destOrd="0" parTransId="{D335B48B-DB1C-4F0C-A736-B9F67447993D}" sibTransId="{88787BF3-F54B-450A-8FD8-6D63108EA57F}"/>
    <dgm:cxn modelId="{CDD911B0-8FBB-41BE-9F88-2F27B0FE4334}" srcId="{CD317FDC-E83D-4F48-B471-6C1AE5CAC623}" destId="{70FE4510-3CD4-473B-84D6-37DCB7A2BBF5}" srcOrd="3" destOrd="0" parTransId="{F81B9CB8-2DC3-4B6B-A147-48530B5DCC79}" sibTransId="{DAF8247C-36C6-498D-AA3B-DEDC76B277E0}"/>
    <dgm:cxn modelId="{8D8E62B4-3AD8-0344-93CE-18CAE50FFA08}" type="presOf" srcId="{1F45D0C2-5702-4B84-AD8A-998D699F9F2B}" destId="{A2608FCD-6867-9344-9958-91ADDABE1B06}" srcOrd="0" destOrd="0" presId="urn:microsoft.com/office/officeart/2005/8/layout/default"/>
    <dgm:cxn modelId="{96CF12C2-ECAB-314E-A84D-17C97AA491D1}" type="presOf" srcId="{CD317FDC-E83D-4F48-B471-6C1AE5CAC623}" destId="{236AFD6C-756C-AA4D-B8E3-946D139CC7E9}" srcOrd="0" destOrd="0" presId="urn:microsoft.com/office/officeart/2005/8/layout/default"/>
    <dgm:cxn modelId="{A9D74FC9-56ED-994D-AC24-1C66E45975E2}" type="presOf" srcId="{8E918DFB-79A1-499E-B2F0-7D36990DB51F}" destId="{95E240BB-A715-3D46-B667-9725844EBC7A}" srcOrd="0" destOrd="0" presId="urn:microsoft.com/office/officeart/2005/8/layout/default"/>
    <dgm:cxn modelId="{AF5C4BE2-D573-4B2A-8C52-08941C856E12}" srcId="{CD317FDC-E83D-4F48-B471-6C1AE5CAC623}" destId="{A5B42A05-C2A3-4647-9818-009A0A4359E2}" srcOrd="4" destOrd="0" parTransId="{7074BDCA-7636-48F5-8014-A1EEC53EF6E9}" sibTransId="{382CAA47-2DCA-4E02-A3F4-115F8104E73D}"/>
    <dgm:cxn modelId="{9076E9FE-D260-4995-A6CF-A225718EEDC0}" srcId="{CD317FDC-E83D-4F48-B471-6C1AE5CAC623}" destId="{94FFA4F0-CB3E-4BF1-83ED-CB6944DC40BC}" srcOrd="2" destOrd="0" parTransId="{2A0B68D3-13FB-4462-A7EF-31E72B2992F6}" sibTransId="{2D655476-310F-4E04-A343-D086720EB235}"/>
    <dgm:cxn modelId="{655BDCFE-001F-4947-8383-3F1642E97BED}" type="presParOf" srcId="{236AFD6C-756C-AA4D-B8E3-946D139CC7E9}" destId="{A2608FCD-6867-9344-9958-91ADDABE1B06}" srcOrd="0" destOrd="0" presId="urn:microsoft.com/office/officeart/2005/8/layout/default"/>
    <dgm:cxn modelId="{05E2EE17-0C19-294F-9B12-F6D2BE6F896F}" type="presParOf" srcId="{236AFD6C-756C-AA4D-B8E3-946D139CC7E9}" destId="{0CE98920-4162-3945-87FC-D1E9598D396D}" srcOrd="1" destOrd="0" presId="urn:microsoft.com/office/officeart/2005/8/layout/default"/>
    <dgm:cxn modelId="{1205C337-6B7F-F64E-BFC7-B649C14C7519}" type="presParOf" srcId="{236AFD6C-756C-AA4D-B8E3-946D139CC7E9}" destId="{EACBCFDF-D829-434F-99BE-C29F2C5D073E}" srcOrd="2" destOrd="0" presId="urn:microsoft.com/office/officeart/2005/8/layout/default"/>
    <dgm:cxn modelId="{ED49A612-1A41-454F-B4EA-1671CB1DCDBF}" type="presParOf" srcId="{236AFD6C-756C-AA4D-B8E3-946D139CC7E9}" destId="{F913068E-873C-CF4E-BDAE-8DCE56CD4625}" srcOrd="3" destOrd="0" presId="urn:microsoft.com/office/officeart/2005/8/layout/default"/>
    <dgm:cxn modelId="{D29E4E5D-5661-6B4E-B713-FB3A84E4BF34}" type="presParOf" srcId="{236AFD6C-756C-AA4D-B8E3-946D139CC7E9}" destId="{7A3BB13A-A056-4E43-BA7C-0DD23DB64069}" srcOrd="4" destOrd="0" presId="urn:microsoft.com/office/officeart/2005/8/layout/default"/>
    <dgm:cxn modelId="{CFC58596-848C-EC41-A7CA-F17FF27DC6A4}" type="presParOf" srcId="{236AFD6C-756C-AA4D-B8E3-946D139CC7E9}" destId="{6318CC15-496D-7B4B-B429-38429335767A}" srcOrd="5" destOrd="0" presId="urn:microsoft.com/office/officeart/2005/8/layout/default"/>
    <dgm:cxn modelId="{0B47D1E3-1F6A-E54D-92C7-6D8ED98CEB1A}" type="presParOf" srcId="{236AFD6C-756C-AA4D-B8E3-946D139CC7E9}" destId="{073AC60C-37CC-CE48-8AE1-0257C875F699}" srcOrd="6" destOrd="0" presId="urn:microsoft.com/office/officeart/2005/8/layout/default"/>
    <dgm:cxn modelId="{9D68901D-1093-AD49-81BA-516C7BB14E0F}" type="presParOf" srcId="{236AFD6C-756C-AA4D-B8E3-946D139CC7E9}" destId="{C42C548C-6A09-8B46-A07A-52277AE532CA}" srcOrd="7" destOrd="0" presId="urn:microsoft.com/office/officeart/2005/8/layout/default"/>
    <dgm:cxn modelId="{219DD8D2-3E4C-7B4C-91C8-5A1CEBAE9058}" type="presParOf" srcId="{236AFD6C-756C-AA4D-B8E3-946D139CC7E9}" destId="{B7CA210B-6182-AF42-8DC5-48482B8D27EC}" srcOrd="8" destOrd="0" presId="urn:microsoft.com/office/officeart/2005/8/layout/default"/>
    <dgm:cxn modelId="{99442CF3-D6E2-3643-AECE-625CDF7D1527}" type="presParOf" srcId="{236AFD6C-756C-AA4D-B8E3-946D139CC7E9}" destId="{08370988-1FB7-3F41-81BE-A29F89B577A7}" srcOrd="9" destOrd="0" presId="urn:microsoft.com/office/officeart/2005/8/layout/default"/>
    <dgm:cxn modelId="{D7098EF1-E896-F940-A4DF-E18A16C2FD21}" type="presParOf" srcId="{236AFD6C-756C-AA4D-B8E3-946D139CC7E9}" destId="{706A4EA4-6785-AB4E-BE50-C97874B406FF}" srcOrd="10" destOrd="0" presId="urn:microsoft.com/office/officeart/2005/8/layout/default"/>
    <dgm:cxn modelId="{110A1718-75F0-1340-95EA-43B6938A38AE}" type="presParOf" srcId="{236AFD6C-756C-AA4D-B8E3-946D139CC7E9}" destId="{8EB2A7D3-828D-144B-99E6-468C0BC3EBF6}" srcOrd="11" destOrd="0" presId="urn:microsoft.com/office/officeart/2005/8/layout/default"/>
    <dgm:cxn modelId="{7AF98D83-E129-EA4F-A744-9D35CD44B2A2}" type="presParOf" srcId="{236AFD6C-756C-AA4D-B8E3-946D139CC7E9}" destId="{95E240BB-A715-3D46-B667-9725844EBC7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3F6A9D-724E-48B0-93FE-1718E7E547D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5EA8AAA-88D1-4A80-94A0-60F3C99BD0FA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King David High School is an official exam center that can invigilate BMAT</a:t>
          </a:r>
          <a:r>
            <a:rPr lang="en-US" dirty="0"/>
            <a:t>.</a:t>
          </a:r>
        </a:p>
      </dgm:t>
    </dgm:pt>
    <dgm:pt modelId="{CCF00A76-C992-45D1-9CCC-39D6B25EA825}" type="parTrans" cxnId="{BEA74EED-1F88-4A59-B24B-0F53C936DC14}">
      <dgm:prSet/>
      <dgm:spPr/>
      <dgm:t>
        <a:bodyPr/>
        <a:lstStyle/>
        <a:p>
          <a:endParaRPr lang="en-US"/>
        </a:p>
      </dgm:t>
    </dgm:pt>
    <dgm:pt modelId="{56D50DFF-20A0-4505-8E5A-718B1C7014F7}" type="sibTrans" cxnId="{BEA74EED-1F88-4A59-B24B-0F53C936DC14}">
      <dgm:prSet/>
      <dgm:spPr/>
      <dgm:t>
        <a:bodyPr/>
        <a:lstStyle/>
        <a:p>
          <a:endParaRPr lang="en-US"/>
        </a:p>
      </dgm:t>
    </dgm:pt>
    <dgm:pt modelId="{C9871A27-0C68-4682-84DC-F56A62FDFDD0}">
      <dgm:prSet/>
      <dgm:spPr/>
      <dgm:t>
        <a:bodyPr/>
        <a:lstStyle/>
        <a:p>
          <a:r>
            <a:rPr lang="en-US" dirty="0">
              <a:latin typeface="Avenir Next Condensed" panose="020B0506020202020204" pitchFamily="34" charset="0"/>
            </a:rPr>
            <a:t>Typically BMAT is in October, after UCAS deadline for early applicants.</a:t>
          </a:r>
        </a:p>
      </dgm:t>
    </dgm:pt>
    <dgm:pt modelId="{311585FA-8E2E-45BE-8355-47E2F5776EF9}" type="parTrans" cxnId="{53884CE2-5A01-4C03-BA8E-42BE38DCDDF6}">
      <dgm:prSet/>
      <dgm:spPr/>
      <dgm:t>
        <a:bodyPr/>
        <a:lstStyle/>
        <a:p>
          <a:endParaRPr lang="en-US"/>
        </a:p>
      </dgm:t>
    </dgm:pt>
    <dgm:pt modelId="{0232B7F0-758D-4058-A532-91023D2FB8C0}" type="sibTrans" cxnId="{53884CE2-5A01-4C03-BA8E-42BE38DCDDF6}">
      <dgm:prSet/>
      <dgm:spPr/>
      <dgm:t>
        <a:bodyPr/>
        <a:lstStyle/>
        <a:p>
          <a:endParaRPr lang="en-US"/>
        </a:p>
      </dgm:t>
    </dgm:pt>
    <dgm:pt modelId="{CEEFF9F4-667C-E647-A9A7-77B4E5DB0719}" type="pres">
      <dgm:prSet presAssocID="{0F3F6A9D-724E-48B0-93FE-1718E7E547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C00885-AB24-704D-ABE5-F263CC145D38}" type="pres">
      <dgm:prSet presAssocID="{55EA8AAA-88D1-4A80-94A0-60F3C99BD0FA}" presName="hierRoot1" presStyleCnt="0"/>
      <dgm:spPr/>
    </dgm:pt>
    <dgm:pt modelId="{66B48E83-024D-854A-B3D8-7071787B7402}" type="pres">
      <dgm:prSet presAssocID="{55EA8AAA-88D1-4A80-94A0-60F3C99BD0FA}" presName="composite" presStyleCnt="0"/>
      <dgm:spPr/>
    </dgm:pt>
    <dgm:pt modelId="{8E284306-09F8-0A4A-AC13-C27900237669}" type="pres">
      <dgm:prSet presAssocID="{55EA8AAA-88D1-4A80-94A0-60F3C99BD0FA}" presName="background" presStyleLbl="node0" presStyleIdx="0" presStyleCnt="2"/>
      <dgm:spPr/>
    </dgm:pt>
    <dgm:pt modelId="{8D153062-8117-684C-B7C5-4EFD3AF188DC}" type="pres">
      <dgm:prSet presAssocID="{55EA8AAA-88D1-4A80-94A0-60F3C99BD0FA}" presName="text" presStyleLbl="fgAcc0" presStyleIdx="0" presStyleCnt="2">
        <dgm:presLayoutVars>
          <dgm:chPref val="3"/>
        </dgm:presLayoutVars>
      </dgm:prSet>
      <dgm:spPr/>
    </dgm:pt>
    <dgm:pt modelId="{303036EE-4BF9-D642-A066-5EEF49B5AC5A}" type="pres">
      <dgm:prSet presAssocID="{55EA8AAA-88D1-4A80-94A0-60F3C99BD0FA}" presName="hierChild2" presStyleCnt="0"/>
      <dgm:spPr/>
    </dgm:pt>
    <dgm:pt modelId="{C69D10E5-A65E-C740-89F9-917082D69E43}" type="pres">
      <dgm:prSet presAssocID="{C9871A27-0C68-4682-84DC-F56A62FDFDD0}" presName="hierRoot1" presStyleCnt="0"/>
      <dgm:spPr/>
    </dgm:pt>
    <dgm:pt modelId="{E13F6E48-7E83-8240-A35D-60F13DB82280}" type="pres">
      <dgm:prSet presAssocID="{C9871A27-0C68-4682-84DC-F56A62FDFDD0}" presName="composite" presStyleCnt="0"/>
      <dgm:spPr/>
    </dgm:pt>
    <dgm:pt modelId="{4938FFFF-75D5-A540-B605-E0E83E29A10E}" type="pres">
      <dgm:prSet presAssocID="{C9871A27-0C68-4682-84DC-F56A62FDFDD0}" presName="background" presStyleLbl="node0" presStyleIdx="1" presStyleCnt="2"/>
      <dgm:spPr/>
    </dgm:pt>
    <dgm:pt modelId="{5169384A-4517-B441-9CFC-CF56F58C7242}" type="pres">
      <dgm:prSet presAssocID="{C9871A27-0C68-4682-84DC-F56A62FDFDD0}" presName="text" presStyleLbl="fgAcc0" presStyleIdx="1" presStyleCnt="2">
        <dgm:presLayoutVars>
          <dgm:chPref val="3"/>
        </dgm:presLayoutVars>
      </dgm:prSet>
      <dgm:spPr/>
    </dgm:pt>
    <dgm:pt modelId="{B8639B58-DDB3-AF48-BBC8-18C20D57EF24}" type="pres">
      <dgm:prSet presAssocID="{C9871A27-0C68-4682-84DC-F56A62FDFDD0}" presName="hierChild2" presStyleCnt="0"/>
      <dgm:spPr/>
    </dgm:pt>
  </dgm:ptLst>
  <dgm:cxnLst>
    <dgm:cxn modelId="{E73DED4C-A7F6-F844-8E18-A5A8191F32C0}" type="presOf" srcId="{55EA8AAA-88D1-4A80-94A0-60F3C99BD0FA}" destId="{8D153062-8117-684C-B7C5-4EFD3AF188DC}" srcOrd="0" destOrd="0" presId="urn:microsoft.com/office/officeart/2005/8/layout/hierarchy1"/>
    <dgm:cxn modelId="{A5A0D34D-CB27-634D-BC91-B6E6D46A25C6}" type="presOf" srcId="{0F3F6A9D-724E-48B0-93FE-1718E7E547DC}" destId="{CEEFF9F4-667C-E647-A9A7-77B4E5DB0719}" srcOrd="0" destOrd="0" presId="urn:microsoft.com/office/officeart/2005/8/layout/hierarchy1"/>
    <dgm:cxn modelId="{B8D6555A-7215-9044-AD91-EF51D61A0D4D}" type="presOf" srcId="{C9871A27-0C68-4682-84DC-F56A62FDFDD0}" destId="{5169384A-4517-B441-9CFC-CF56F58C7242}" srcOrd="0" destOrd="0" presId="urn:microsoft.com/office/officeart/2005/8/layout/hierarchy1"/>
    <dgm:cxn modelId="{53884CE2-5A01-4C03-BA8E-42BE38DCDDF6}" srcId="{0F3F6A9D-724E-48B0-93FE-1718E7E547DC}" destId="{C9871A27-0C68-4682-84DC-F56A62FDFDD0}" srcOrd="1" destOrd="0" parTransId="{311585FA-8E2E-45BE-8355-47E2F5776EF9}" sibTransId="{0232B7F0-758D-4058-A532-91023D2FB8C0}"/>
    <dgm:cxn modelId="{BEA74EED-1F88-4A59-B24B-0F53C936DC14}" srcId="{0F3F6A9D-724E-48B0-93FE-1718E7E547DC}" destId="{55EA8AAA-88D1-4A80-94A0-60F3C99BD0FA}" srcOrd="0" destOrd="0" parTransId="{CCF00A76-C992-45D1-9CCC-39D6B25EA825}" sibTransId="{56D50DFF-20A0-4505-8E5A-718B1C7014F7}"/>
    <dgm:cxn modelId="{5AA92A72-1654-8047-A787-6CB77C7290C7}" type="presParOf" srcId="{CEEFF9F4-667C-E647-A9A7-77B4E5DB0719}" destId="{05C00885-AB24-704D-ABE5-F263CC145D38}" srcOrd="0" destOrd="0" presId="urn:microsoft.com/office/officeart/2005/8/layout/hierarchy1"/>
    <dgm:cxn modelId="{FFB21E5D-FF01-9744-AAED-65C15D20532B}" type="presParOf" srcId="{05C00885-AB24-704D-ABE5-F263CC145D38}" destId="{66B48E83-024D-854A-B3D8-7071787B7402}" srcOrd="0" destOrd="0" presId="urn:microsoft.com/office/officeart/2005/8/layout/hierarchy1"/>
    <dgm:cxn modelId="{41D47123-FDAF-D54A-B8E3-55716680F47F}" type="presParOf" srcId="{66B48E83-024D-854A-B3D8-7071787B7402}" destId="{8E284306-09F8-0A4A-AC13-C27900237669}" srcOrd="0" destOrd="0" presId="urn:microsoft.com/office/officeart/2005/8/layout/hierarchy1"/>
    <dgm:cxn modelId="{74D6399F-A155-A94F-97B5-0FE70684BED3}" type="presParOf" srcId="{66B48E83-024D-854A-B3D8-7071787B7402}" destId="{8D153062-8117-684C-B7C5-4EFD3AF188DC}" srcOrd="1" destOrd="0" presId="urn:microsoft.com/office/officeart/2005/8/layout/hierarchy1"/>
    <dgm:cxn modelId="{9F37DF00-8BC6-A34E-A86E-E79077142F38}" type="presParOf" srcId="{05C00885-AB24-704D-ABE5-F263CC145D38}" destId="{303036EE-4BF9-D642-A066-5EEF49B5AC5A}" srcOrd="1" destOrd="0" presId="urn:microsoft.com/office/officeart/2005/8/layout/hierarchy1"/>
    <dgm:cxn modelId="{CF4388CE-CF7C-F242-85CE-39FB135A6A9F}" type="presParOf" srcId="{CEEFF9F4-667C-E647-A9A7-77B4E5DB0719}" destId="{C69D10E5-A65E-C740-89F9-917082D69E43}" srcOrd="1" destOrd="0" presId="urn:microsoft.com/office/officeart/2005/8/layout/hierarchy1"/>
    <dgm:cxn modelId="{6D071924-2155-1943-89FB-F7A6E69387D6}" type="presParOf" srcId="{C69D10E5-A65E-C740-89F9-917082D69E43}" destId="{E13F6E48-7E83-8240-A35D-60F13DB82280}" srcOrd="0" destOrd="0" presId="urn:microsoft.com/office/officeart/2005/8/layout/hierarchy1"/>
    <dgm:cxn modelId="{85913492-EC9E-8F43-9D2E-8B74A124A487}" type="presParOf" srcId="{E13F6E48-7E83-8240-A35D-60F13DB82280}" destId="{4938FFFF-75D5-A540-B605-E0E83E29A10E}" srcOrd="0" destOrd="0" presId="urn:microsoft.com/office/officeart/2005/8/layout/hierarchy1"/>
    <dgm:cxn modelId="{13251C50-5054-AB4A-85B3-BEFA3B7AB1C4}" type="presParOf" srcId="{E13F6E48-7E83-8240-A35D-60F13DB82280}" destId="{5169384A-4517-B441-9CFC-CF56F58C7242}" srcOrd="1" destOrd="0" presId="urn:microsoft.com/office/officeart/2005/8/layout/hierarchy1"/>
    <dgm:cxn modelId="{3446692B-CEC6-9B4C-992E-4E5CBECDDD4C}" type="presParOf" srcId="{C69D10E5-A65E-C740-89F9-917082D69E43}" destId="{B8639B58-DDB3-AF48-BBC8-18C20D57EF2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7AA4C-92BE-7045-BB70-2ABE16347A75}">
      <dsp:nvSpPr>
        <dsp:cNvPr id="0" name=""/>
        <dsp:cNvSpPr/>
      </dsp:nvSpPr>
      <dsp:spPr>
        <a:xfrm>
          <a:off x="0" y="51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DD907-5B26-9A44-B364-C31FB07B9642}">
      <dsp:nvSpPr>
        <dsp:cNvPr id="0" name=""/>
        <dsp:cNvSpPr/>
      </dsp:nvSpPr>
      <dsp:spPr>
        <a:xfrm>
          <a:off x="0" y="519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venir Next Condensed" panose="020B0506020202020204" pitchFamily="34" charset="0"/>
            </a:rPr>
            <a:t>What is the ‘BMAT’?</a:t>
          </a:r>
        </a:p>
      </dsp:txBody>
      <dsp:txXfrm>
        <a:off x="0" y="519"/>
        <a:ext cx="10515600" cy="607274"/>
      </dsp:txXfrm>
    </dsp:sp>
    <dsp:sp modelId="{71FCC173-D1E7-3345-8285-CF2E45ED75F9}">
      <dsp:nvSpPr>
        <dsp:cNvPr id="0" name=""/>
        <dsp:cNvSpPr/>
      </dsp:nvSpPr>
      <dsp:spPr>
        <a:xfrm>
          <a:off x="0" y="60779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25B89-FC7F-7448-B1CE-F1368F0472E8}">
      <dsp:nvSpPr>
        <dsp:cNvPr id="0" name=""/>
        <dsp:cNvSpPr/>
      </dsp:nvSpPr>
      <dsp:spPr>
        <a:xfrm>
          <a:off x="0" y="607793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venir Next Condensed" panose="020B0506020202020204" pitchFamily="34" charset="0"/>
            </a:rPr>
            <a:t>Differences between BMAT and UCAT</a:t>
          </a:r>
        </a:p>
      </dsp:txBody>
      <dsp:txXfrm>
        <a:off x="0" y="607793"/>
        <a:ext cx="10515600" cy="607274"/>
      </dsp:txXfrm>
    </dsp:sp>
    <dsp:sp modelId="{DB19396A-AF1A-F147-8EE8-9637A6EE16BF}">
      <dsp:nvSpPr>
        <dsp:cNvPr id="0" name=""/>
        <dsp:cNvSpPr/>
      </dsp:nvSpPr>
      <dsp:spPr>
        <a:xfrm>
          <a:off x="0" y="121506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22C7F-0DC2-EB4C-9BA5-620C43BE737B}">
      <dsp:nvSpPr>
        <dsp:cNvPr id="0" name=""/>
        <dsp:cNvSpPr/>
      </dsp:nvSpPr>
      <dsp:spPr>
        <a:xfrm>
          <a:off x="0" y="1215068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venir Next Condensed" panose="020B0506020202020204" pitchFamily="34" charset="0"/>
            </a:rPr>
            <a:t>Why BMAT?</a:t>
          </a:r>
        </a:p>
      </dsp:txBody>
      <dsp:txXfrm>
        <a:off x="0" y="1215068"/>
        <a:ext cx="10515600" cy="607274"/>
      </dsp:txXfrm>
    </dsp:sp>
    <dsp:sp modelId="{F821112B-A2B7-CA42-B1C3-D62B7284F329}">
      <dsp:nvSpPr>
        <dsp:cNvPr id="0" name=""/>
        <dsp:cNvSpPr/>
      </dsp:nvSpPr>
      <dsp:spPr>
        <a:xfrm>
          <a:off x="0" y="182234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FCA5B-4E9F-954A-8313-9D0C2BAEC099}">
      <dsp:nvSpPr>
        <dsp:cNvPr id="0" name=""/>
        <dsp:cNvSpPr/>
      </dsp:nvSpPr>
      <dsp:spPr>
        <a:xfrm>
          <a:off x="0" y="1822342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venir Next Condensed" panose="020B0506020202020204" pitchFamily="34" charset="0"/>
            </a:rPr>
            <a:t>Which universities require BMAT?</a:t>
          </a:r>
        </a:p>
      </dsp:txBody>
      <dsp:txXfrm>
        <a:off x="0" y="1822342"/>
        <a:ext cx="10515600" cy="607274"/>
      </dsp:txXfrm>
    </dsp:sp>
    <dsp:sp modelId="{29B6DDC2-3D57-4E47-A661-FD16A1BDEDE1}">
      <dsp:nvSpPr>
        <dsp:cNvPr id="0" name=""/>
        <dsp:cNvSpPr/>
      </dsp:nvSpPr>
      <dsp:spPr>
        <a:xfrm>
          <a:off x="0" y="242961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B0ECD-6903-C149-AAAB-BCCFE7CC44BB}">
      <dsp:nvSpPr>
        <dsp:cNvPr id="0" name=""/>
        <dsp:cNvSpPr/>
      </dsp:nvSpPr>
      <dsp:spPr>
        <a:xfrm>
          <a:off x="0" y="2429617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venir Next Condensed" panose="020B0506020202020204" pitchFamily="34" charset="0"/>
            </a:rPr>
            <a:t>Where BMAT?</a:t>
          </a:r>
        </a:p>
      </dsp:txBody>
      <dsp:txXfrm>
        <a:off x="0" y="2429617"/>
        <a:ext cx="10515600" cy="607274"/>
      </dsp:txXfrm>
    </dsp:sp>
    <dsp:sp modelId="{733B15F1-C73A-4443-BB8D-66C189592D84}">
      <dsp:nvSpPr>
        <dsp:cNvPr id="0" name=""/>
        <dsp:cNvSpPr/>
      </dsp:nvSpPr>
      <dsp:spPr>
        <a:xfrm>
          <a:off x="0" y="303689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46E47-1D59-1B4C-846A-FB58BC5E7D91}">
      <dsp:nvSpPr>
        <dsp:cNvPr id="0" name=""/>
        <dsp:cNvSpPr/>
      </dsp:nvSpPr>
      <dsp:spPr>
        <a:xfrm>
          <a:off x="0" y="3036891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venir Next Condensed" panose="020B0506020202020204" pitchFamily="34" charset="0"/>
            </a:rPr>
            <a:t>When BMAT?</a:t>
          </a:r>
        </a:p>
      </dsp:txBody>
      <dsp:txXfrm>
        <a:off x="0" y="3036891"/>
        <a:ext cx="10515600" cy="607274"/>
      </dsp:txXfrm>
    </dsp:sp>
    <dsp:sp modelId="{1C5CDDE5-2F48-CF45-8374-46FE071FF26D}">
      <dsp:nvSpPr>
        <dsp:cNvPr id="0" name=""/>
        <dsp:cNvSpPr/>
      </dsp:nvSpPr>
      <dsp:spPr>
        <a:xfrm>
          <a:off x="0" y="364416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1629E-E009-0744-AA3B-248BE38851A7}">
      <dsp:nvSpPr>
        <dsp:cNvPr id="0" name=""/>
        <dsp:cNvSpPr/>
      </dsp:nvSpPr>
      <dsp:spPr>
        <a:xfrm>
          <a:off x="0" y="3644166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Avenir Next Condensed" panose="020B0506020202020204" pitchFamily="34" charset="0"/>
            </a:rPr>
            <a:t>Test STATS</a:t>
          </a:r>
        </a:p>
      </dsp:txBody>
      <dsp:txXfrm>
        <a:off x="0" y="3644166"/>
        <a:ext cx="10515600" cy="607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CCBA0-E908-A54C-A650-2EE473C9116F}">
      <dsp:nvSpPr>
        <dsp:cNvPr id="0" name=""/>
        <dsp:cNvSpPr/>
      </dsp:nvSpPr>
      <dsp:spPr>
        <a:xfrm>
          <a:off x="8215" y="0"/>
          <a:ext cx="5832871" cy="3237168"/>
        </a:xfrm>
        <a:prstGeom prst="homePlate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71" tIns="60960" rIns="823083" bIns="6096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venir Next Condensed" panose="020B0506020202020204" pitchFamily="34" charset="0"/>
            </a:rPr>
            <a:t>BMAT stands for the </a:t>
          </a:r>
          <a:r>
            <a:rPr lang="en-US" sz="2400" kern="1200" dirty="0" err="1">
              <a:latin typeface="Avenir Next Condensed" panose="020B0506020202020204" pitchFamily="34" charset="0"/>
            </a:rPr>
            <a:t>BioMedical</a:t>
          </a:r>
          <a:r>
            <a:rPr lang="en-US" sz="2400" kern="1200" dirty="0">
              <a:latin typeface="Avenir Next Condensed" panose="020B0506020202020204" pitchFamily="34" charset="0"/>
            </a:rPr>
            <a:t> Admissions Test. It is used as part of the admissions process for medicine, dentistry, and biomedical sciences.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venir Next Condensed" panose="020B0506020202020204" pitchFamily="34" charset="0"/>
            </a:rPr>
            <a:t>For further info </a:t>
          </a:r>
          <a:r>
            <a:rPr lang="en-GB" sz="2400" kern="1200" dirty="0">
              <a:latin typeface="Avenir Next Condensed" panose="020B0506020202020204" pitchFamily="34" charset="0"/>
              <a:hlinkClick xmlns:r="http://schemas.openxmlformats.org/officeDocument/2006/relationships" r:id="rId1"/>
            </a:rPr>
            <a:t>https://www.admissionstesting.org/for-test-takers/bmat/</a:t>
          </a:r>
          <a:endParaRPr lang="en-GB" sz="2400" kern="1200" dirty="0">
            <a:latin typeface="Avenir Next Condensed" panose="020B0506020202020204" pitchFamily="34" charset="0"/>
          </a:endParaRPr>
        </a:p>
      </dsp:txBody>
      <dsp:txXfrm>
        <a:off x="8215" y="0"/>
        <a:ext cx="5428225" cy="3237168"/>
      </dsp:txXfrm>
    </dsp:sp>
    <dsp:sp modelId="{E13501EB-3EC1-D24E-9BDD-CAB905F817B8}">
      <dsp:nvSpPr>
        <dsp:cNvPr id="0" name=""/>
        <dsp:cNvSpPr/>
      </dsp:nvSpPr>
      <dsp:spPr>
        <a:xfrm>
          <a:off x="4674512" y="0"/>
          <a:ext cx="5832871" cy="3237168"/>
        </a:xfrm>
        <a:prstGeom prst="chevron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71" tIns="45720" rIns="205771" bIns="4572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Avenir Next Condensed" panose="020B0506020202020204" pitchFamily="34" charset="0"/>
            </a:rPr>
            <a:t>It consists of three sections: </a:t>
          </a:r>
          <a:endParaRPr lang="en-US" sz="2300" kern="1200" dirty="0">
            <a:latin typeface="Avenir Next Condensed" panose="020B0506020202020204" pitchFamily="34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Avenir Next Condensed" panose="020B0506020202020204" pitchFamily="34" charset="0"/>
            </a:rPr>
            <a:t>The first section is a problem solving section- very much like quantitative reasoning, verbal reasoning, and abstract reasoning in UCAT.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Avenir Next Condensed" panose="020B0506020202020204" pitchFamily="34" charset="0"/>
            </a:rPr>
            <a:t>The second section is scientific knowledge- GCSE </a:t>
          </a:r>
          <a:r>
            <a:rPr lang="en-US" sz="1800" kern="1200" dirty="0" err="1">
              <a:latin typeface="Avenir Next Condensed" panose="020B0506020202020204" pitchFamily="34" charset="0"/>
            </a:rPr>
            <a:t>maths</a:t>
          </a:r>
          <a:r>
            <a:rPr lang="en-US" sz="1800" kern="1200" dirty="0">
              <a:latin typeface="Avenir Next Condensed" panose="020B0506020202020204" pitchFamily="34" charset="0"/>
            </a:rPr>
            <a:t>, biology, chemistry, and physics.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Avenir Next Condensed" panose="020B0506020202020204" pitchFamily="34" charset="0"/>
            </a:rPr>
            <a:t>The third section is an essay, choice of three to do.</a:t>
          </a:r>
        </a:p>
      </dsp:txBody>
      <dsp:txXfrm>
        <a:off x="5483804" y="0"/>
        <a:ext cx="4214287" cy="3237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9C4933-10FB-AB42-9E9D-C3A2726EE4AA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629B8-CBB0-454B-8803-0CE2E0A08150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 Next Condensed" panose="020B0506020202020204" pitchFamily="34" charset="0"/>
            </a:rPr>
            <a:t>Both are 2 hours exams</a:t>
          </a:r>
          <a:r>
            <a:rPr lang="en-US" sz="2100" kern="1200" dirty="0"/>
            <a:t>.</a:t>
          </a:r>
        </a:p>
      </dsp:txBody>
      <dsp:txXfrm>
        <a:off x="0" y="2703"/>
        <a:ext cx="6900512" cy="921789"/>
      </dsp:txXfrm>
    </dsp:sp>
    <dsp:sp modelId="{F57B0774-8116-3E4B-97A6-7A526E52DF92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46E5E-0B3D-234D-9D66-EFC7F685C0BB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 Next Condensed" panose="020B0506020202020204" pitchFamily="34" charset="0"/>
            </a:rPr>
            <a:t>UCAT has 5 sections, and BMAT has 3.</a:t>
          </a:r>
        </a:p>
      </dsp:txBody>
      <dsp:txXfrm>
        <a:off x="0" y="924492"/>
        <a:ext cx="6900512" cy="921789"/>
      </dsp:txXfrm>
    </dsp:sp>
    <dsp:sp modelId="{3DBE395A-054D-5041-BD78-DC46C544F20A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16020-4CA6-DD47-B369-6FA933A6DE1C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 Next Condensed" panose="020B0506020202020204" pitchFamily="34" charset="0"/>
            </a:rPr>
            <a:t>UCAT is an online computer exam in a center, BMAT is a written exam in school.</a:t>
          </a:r>
        </a:p>
      </dsp:txBody>
      <dsp:txXfrm>
        <a:off x="0" y="1846281"/>
        <a:ext cx="6900512" cy="921789"/>
      </dsp:txXfrm>
    </dsp:sp>
    <dsp:sp modelId="{795ED999-A3DF-AE44-AC89-07AA7C06656C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50D98-0624-7E46-A8EC-8362839F4F91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 Next Condensed" panose="020B0506020202020204" pitchFamily="34" charset="0"/>
            </a:rPr>
            <a:t>BMAT sections 2 and 3 enable you to demonstrate your knowledge. UCAT is more an aptitude test where preparing and not revision is key.</a:t>
          </a:r>
        </a:p>
      </dsp:txBody>
      <dsp:txXfrm>
        <a:off x="0" y="2768070"/>
        <a:ext cx="6900512" cy="921789"/>
      </dsp:txXfrm>
    </dsp:sp>
    <dsp:sp modelId="{D222A486-5C9E-C448-9A36-A7A0F9DA944A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F101C-5BBA-F642-AB37-E6A3E31287BD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 Next Condensed" panose="020B0506020202020204" pitchFamily="34" charset="0"/>
            </a:rPr>
            <a:t>More UCAT universities</a:t>
          </a:r>
        </a:p>
      </dsp:txBody>
      <dsp:txXfrm>
        <a:off x="0" y="3689859"/>
        <a:ext cx="6900512" cy="921789"/>
      </dsp:txXfrm>
    </dsp:sp>
    <dsp:sp modelId="{984470D4-C05A-0044-A4A1-8FF11F641BFF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3C35C-DFB2-7640-82D6-79C0B5BB887F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 Next Condensed" panose="020B0506020202020204" pitchFamily="34" charset="0"/>
            </a:rPr>
            <a:t>Personally, I found them roughly equally difficult. The consensus is that the BMAT is ‘harder’.</a:t>
          </a:r>
        </a:p>
      </dsp:txBody>
      <dsp:txXfrm>
        <a:off x="0" y="4611648"/>
        <a:ext cx="6900512" cy="9217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83434-2E52-DC46-9742-18B5E13AEC0B}">
      <dsp:nvSpPr>
        <dsp:cNvPr id="0" name=""/>
        <dsp:cNvSpPr/>
      </dsp:nvSpPr>
      <dsp:spPr>
        <a:xfrm>
          <a:off x="0" y="395782"/>
          <a:ext cx="6900512" cy="14671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Avenir Next Condensed" panose="020B0506020202020204" pitchFamily="34" charset="0"/>
            </a:rPr>
            <a:t>I would advise applying to 2 UCAT and 2 BMAT universities</a:t>
          </a:r>
          <a:r>
            <a:rPr lang="en-US" sz="3300" kern="1200" dirty="0"/>
            <a:t>.</a:t>
          </a:r>
        </a:p>
      </dsp:txBody>
      <dsp:txXfrm>
        <a:off x="71622" y="467404"/>
        <a:ext cx="6757268" cy="1323936"/>
      </dsp:txXfrm>
    </dsp:sp>
    <dsp:sp modelId="{6F82C8EA-61FB-A048-A2F4-64BF15E6DD01}">
      <dsp:nvSpPr>
        <dsp:cNvPr id="0" name=""/>
        <dsp:cNvSpPr/>
      </dsp:nvSpPr>
      <dsp:spPr>
        <a:xfrm>
          <a:off x="0" y="1862962"/>
          <a:ext cx="6900512" cy="1810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Avenir Next Condensed" panose="020B0506020202020204" pitchFamily="34" charset="0"/>
            </a:rPr>
            <a:t>Since if you don’t do well in the UCAT you have another opportunity.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Avenir Next Condensed" panose="020B0506020202020204" pitchFamily="34" charset="0"/>
            </a:rPr>
            <a:t>Don’t apply to all BMAT as you only get results after you have sent your application</a:t>
          </a:r>
        </a:p>
      </dsp:txBody>
      <dsp:txXfrm>
        <a:off x="0" y="1862962"/>
        <a:ext cx="6900512" cy="1810215"/>
      </dsp:txXfrm>
    </dsp:sp>
    <dsp:sp modelId="{EDBE0E31-A6E8-EF4E-BCFE-4CE101921421}">
      <dsp:nvSpPr>
        <dsp:cNvPr id="0" name=""/>
        <dsp:cNvSpPr/>
      </dsp:nvSpPr>
      <dsp:spPr>
        <a:xfrm>
          <a:off x="0" y="3673178"/>
          <a:ext cx="6900512" cy="1467180"/>
        </a:xfrm>
        <a:prstGeom prst="roundRect">
          <a:avLst/>
        </a:prstGeom>
        <a:solidFill>
          <a:schemeClr val="accent2">
            <a:hueOff val="-1515767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Avenir Next Condensed" panose="020B0506020202020204" pitchFamily="34" charset="0"/>
            </a:rPr>
            <a:t>2 of the most prestigious universities in the UK- Oxford and Cambridge- require BMAT. </a:t>
          </a:r>
        </a:p>
      </dsp:txBody>
      <dsp:txXfrm>
        <a:off x="71622" y="3744800"/>
        <a:ext cx="6757268" cy="13239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08FCD-6867-9344-9958-91ADDABE1B06}">
      <dsp:nvSpPr>
        <dsp:cNvPr id="0" name=""/>
        <dsp:cNvSpPr/>
      </dsp:nvSpPr>
      <dsp:spPr>
        <a:xfrm>
          <a:off x="3198" y="90363"/>
          <a:ext cx="2537086" cy="15222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venir Next Condensed" panose="020B0506020202020204" pitchFamily="34" charset="0"/>
            </a:rPr>
            <a:t>Brighton and Sussex Medical School</a:t>
          </a:r>
        </a:p>
      </dsp:txBody>
      <dsp:txXfrm>
        <a:off x="3198" y="90363"/>
        <a:ext cx="2537086" cy="1522252"/>
      </dsp:txXfrm>
    </dsp:sp>
    <dsp:sp modelId="{EACBCFDF-D829-434F-99BE-C29F2C5D073E}">
      <dsp:nvSpPr>
        <dsp:cNvPr id="0" name=""/>
        <dsp:cNvSpPr/>
      </dsp:nvSpPr>
      <dsp:spPr>
        <a:xfrm>
          <a:off x="2793993" y="90363"/>
          <a:ext cx="2537086" cy="15222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venir Next Condensed" panose="020B0506020202020204" pitchFamily="34" charset="0"/>
            </a:rPr>
            <a:t>Imperial College School Of Medicine</a:t>
          </a:r>
        </a:p>
      </dsp:txBody>
      <dsp:txXfrm>
        <a:off x="2793993" y="90363"/>
        <a:ext cx="2537086" cy="1522252"/>
      </dsp:txXfrm>
    </dsp:sp>
    <dsp:sp modelId="{7A3BB13A-A056-4E43-BA7C-0DD23DB64069}">
      <dsp:nvSpPr>
        <dsp:cNvPr id="0" name=""/>
        <dsp:cNvSpPr/>
      </dsp:nvSpPr>
      <dsp:spPr>
        <a:xfrm>
          <a:off x="5584788" y="90363"/>
          <a:ext cx="2537086" cy="15222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venir Next Condensed" panose="020B0506020202020204" pitchFamily="34" charset="0"/>
            </a:rPr>
            <a:t>Lancaster University</a:t>
          </a:r>
        </a:p>
      </dsp:txBody>
      <dsp:txXfrm>
        <a:off x="5584788" y="90363"/>
        <a:ext cx="2537086" cy="1522252"/>
      </dsp:txXfrm>
    </dsp:sp>
    <dsp:sp modelId="{073AC60C-37CC-CE48-8AE1-0257C875F699}">
      <dsp:nvSpPr>
        <dsp:cNvPr id="0" name=""/>
        <dsp:cNvSpPr/>
      </dsp:nvSpPr>
      <dsp:spPr>
        <a:xfrm>
          <a:off x="8375584" y="90363"/>
          <a:ext cx="2537086" cy="15222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venir Next Condensed" panose="020B0506020202020204" pitchFamily="34" charset="0"/>
            </a:rPr>
            <a:t>University College of London (UCL)</a:t>
          </a:r>
        </a:p>
      </dsp:txBody>
      <dsp:txXfrm>
        <a:off x="8375584" y="90363"/>
        <a:ext cx="2537086" cy="1522252"/>
      </dsp:txXfrm>
    </dsp:sp>
    <dsp:sp modelId="{B7CA210B-6182-AF42-8DC5-48482B8D27EC}">
      <dsp:nvSpPr>
        <dsp:cNvPr id="0" name=""/>
        <dsp:cNvSpPr/>
      </dsp:nvSpPr>
      <dsp:spPr>
        <a:xfrm>
          <a:off x="1398595" y="1866324"/>
          <a:ext cx="2537086" cy="15222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venir Next Condensed" panose="020B0506020202020204" pitchFamily="34" charset="0"/>
            </a:rPr>
            <a:t>University of Cambridge</a:t>
          </a:r>
        </a:p>
      </dsp:txBody>
      <dsp:txXfrm>
        <a:off x="1398595" y="1866324"/>
        <a:ext cx="2537086" cy="1522252"/>
      </dsp:txXfrm>
    </dsp:sp>
    <dsp:sp modelId="{706A4EA4-6785-AB4E-BE50-C97874B406FF}">
      <dsp:nvSpPr>
        <dsp:cNvPr id="0" name=""/>
        <dsp:cNvSpPr/>
      </dsp:nvSpPr>
      <dsp:spPr>
        <a:xfrm>
          <a:off x="4189391" y="1866324"/>
          <a:ext cx="2537086" cy="15222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venir Next Condensed" panose="020B0506020202020204" pitchFamily="34" charset="0"/>
            </a:rPr>
            <a:t>University of Leeds</a:t>
          </a:r>
        </a:p>
      </dsp:txBody>
      <dsp:txXfrm>
        <a:off x="4189391" y="1866324"/>
        <a:ext cx="2537086" cy="1522252"/>
      </dsp:txXfrm>
    </dsp:sp>
    <dsp:sp modelId="{95E240BB-A715-3D46-B667-9725844EBC7A}">
      <dsp:nvSpPr>
        <dsp:cNvPr id="0" name=""/>
        <dsp:cNvSpPr/>
      </dsp:nvSpPr>
      <dsp:spPr>
        <a:xfrm>
          <a:off x="6980186" y="1866324"/>
          <a:ext cx="2537086" cy="15222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venir Next Condensed" panose="020B0506020202020204" pitchFamily="34" charset="0"/>
            </a:rPr>
            <a:t>University of Oxford</a:t>
          </a:r>
        </a:p>
      </dsp:txBody>
      <dsp:txXfrm>
        <a:off x="6980186" y="1866324"/>
        <a:ext cx="2537086" cy="1522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84306-09F8-0A4A-AC13-C27900237669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53062-8117-684C-B7C5-4EFD3AF188DC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venir Next Condensed" panose="020B0506020202020204" pitchFamily="34" charset="0"/>
            </a:rPr>
            <a:t>King David High School is an official exam center that can invigilate BMAT</a:t>
          </a:r>
          <a:r>
            <a:rPr lang="en-US" sz="3900" kern="1200" dirty="0"/>
            <a:t>.</a:t>
          </a:r>
        </a:p>
      </dsp:txBody>
      <dsp:txXfrm>
        <a:off x="607995" y="588328"/>
        <a:ext cx="4503113" cy="2795976"/>
      </dsp:txXfrm>
    </dsp:sp>
    <dsp:sp modelId="{4938FFFF-75D5-A540-B605-E0E83E29A10E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9384A-4517-B441-9CFC-CF56F58C7242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Avenir Next Condensed" panose="020B0506020202020204" pitchFamily="34" charset="0"/>
            </a:rPr>
            <a:t>Typically BMAT is in October, after UCAS deadline for early applicants.</a:t>
          </a:r>
        </a:p>
      </dsp:txBody>
      <dsp:txXfrm>
        <a:off x="6324436" y="588328"/>
        <a:ext cx="4503113" cy="2795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6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8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7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6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3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24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4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9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1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2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312B9F31-31AF-43B5-DC02-5CCBA48B45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4602" b="9489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D61AF1-3123-4A34-3749-DDE41D66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74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</a:rPr>
              <a:t>BMAT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6CF32-CAE1-F203-F424-0C7AAB7DA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080"/>
            <a:ext cx="9144000" cy="119732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 presentation given by </a:t>
            </a:r>
            <a:r>
              <a:rPr lang="en-US" sz="3200" dirty="0" err="1">
                <a:solidFill>
                  <a:schemeClr val="bg1"/>
                </a:solidFill>
              </a:rPr>
              <a:t>Nechama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Giffen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6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6C772DD5-C341-E119-E7F6-B69E95045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7775"/>
            <a:ext cx="6154737" cy="3182449"/>
          </a:xfrm>
          <a:prstGeom prst="rect">
            <a:avLst/>
          </a:prstGeom>
        </p:spPr>
      </p:pic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4B179A05-1756-26ED-2BF7-3B2F8532F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488" y="1790843"/>
            <a:ext cx="6386512" cy="31932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B8ED78-4291-9282-A33F-4C33A9C88F26}"/>
              </a:ext>
            </a:extLst>
          </p:cNvPr>
          <p:cNvSpPr txBox="1"/>
          <p:nvPr/>
        </p:nvSpPr>
        <p:spPr>
          <a:xfrm>
            <a:off x="1000124" y="1161535"/>
            <a:ext cx="332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Next Condensed" panose="020B0506020202020204" pitchFamily="34" charset="0"/>
              </a:rPr>
              <a:t>2022 Section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8B6EA-1703-2C9C-02EC-E8CF59A94A45}"/>
              </a:ext>
            </a:extLst>
          </p:cNvPr>
          <p:cNvSpPr txBox="1"/>
          <p:nvPr/>
        </p:nvSpPr>
        <p:spPr>
          <a:xfrm>
            <a:off x="6895070" y="1161535"/>
            <a:ext cx="234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Next Condensed" panose="020B0506020202020204" pitchFamily="34" charset="0"/>
              </a:rPr>
              <a:t>2019 Section 3</a:t>
            </a:r>
          </a:p>
        </p:txBody>
      </p:sp>
    </p:spTree>
    <p:extLst>
      <p:ext uri="{BB962C8B-B14F-4D97-AF65-F5344CB8AC3E}">
        <p14:creationId xmlns:p14="http://schemas.microsoft.com/office/powerpoint/2010/main" val="302150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BDCD-3FFB-8F80-C1CD-3BD47419D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will be covered in this powerpoint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EE14578-93EC-6440-7073-FC7E61A4F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829594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15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54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E7298F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FD8AB-3955-A29C-6400-BF12CF96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>
                <a:solidFill>
                  <a:schemeClr val="bg1"/>
                </a:solidFill>
              </a:rPr>
              <a:t>What?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E435C35C-A7AC-A9F6-64AB-91F125350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880505"/>
              </p:ext>
            </p:extLst>
          </p:nvPr>
        </p:nvGraphicFramePr>
        <p:xfrm>
          <a:off x="838200" y="2748635"/>
          <a:ext cx="10515600" cy="3237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18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29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4A798-6E77-4FA3-925B-0D37DB50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Ucat vs bmat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6C08A16A-688B-4753-5AE1-EAADD043F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4228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01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29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075062-02F6-90A8-0A23-FBC0A7C6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Why BMAT?</a:t>
            </a: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65BD0702-752E-D291-042E-21C4AF9A56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60864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23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8FE3E-C5B7-CEAA-7A87-32570A086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6700" dirty="0"/>
              <a:t>Universities </a:t>
            </a:r>
            <a:r>
              <a:rPr lang="en-US" sz="6700" dirty="0" err="1"/>
              <a:t>THAt</a:t>
            </a:r>
            <a:r>
              <a:rPr lang="en-US" sz="6700" dirty="0"/>
              <a:t> require </a:t>
            </a:r>
            <a:r>
              <a:rPr lang="en-US" sz="6700" dirty="0" err="1"/>
              <a:t>bmat</a:t>
            </a:r>
            <a:r>
              <a:rPr lang="en-US" sz="6700" dirty="0"/>
              <a:t> in the </a:t>
            </a:r>
            <a:r>
              <a:rPr lang="en-US" sz="6700" dirty="0" err="1"/>
              <a:t>uk</a:t>
            </a:r>
            <a:endParaRPr lang="en-US" sz="6700" dirty="0"/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298F"/>
          </a:solidFill>
          <a:ln w="34925">
            <a:solidFill>
              <a:srgbClr val="E7298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ADA67692-91C3-8DA1-49E6-DEE8F1954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59808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362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D1B65E-8AD5-291C-BBA9-BB3C080D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Where and when?</a:t>
            </a:r>
          </a:p>
        </p:txBody>
      </p:sp>
      <p:sp>
        <p:nvSpPr>
          <p:cNvPr id="3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298F"/>
          </a:solidFill>
          <a:ln w="34925">
            <a:solidFill>
              <a:srgbClr val="E7298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id="{09B23AB7-925A-BEC9-F450-06663AFD4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393904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36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18440649-9AFF-B878-536F-EC620A626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001"/>
            <a:ext cx="6545993" cy="33847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669134-B400-F248-13A4-AB11A677B377}"/>
              </a:ext>
            </a:extLst>
          </p:cNvPr>
          <p:cNvSpPr txBox="1"/>
          <p:nvPr/>
        </p:nvSpPr>
        <p:spPr>
          <a:xfrm>
            <a:off x="1807535" y="744780"/>
            <a:ext cx="362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Next Condensed" panose="020B0506020202020204" pitchFamily="34" charset="0"/>
              </a:rPr>
              <a:t>2022 Section 1</a:t>
            </a:r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4513C6F2-C40B-0726-BA72-8E7B29B2F5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49" t="8547" r="4480" b="3231"/>
          <a:stretch/>
        </p:blipFill>
        <p:spPr>
          <a:xfrm>
            <a:off x="6096000" y="1388754"/>
            <a:ext cx="5669883" cy="3143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2B53DE-AC20-356D-2560-BD6FDDC8F185}"/>
              </a:ext>
            </a:extLst>
          </p:cNvPr>
          <p:cNvSpPr txBox="1"/>
          <p:nvPr/>
        </p:nvSpPr>
        <p:spPr>
          <a:xfrm>
            <a:off x="7461936" y="744780"/>
            <a:ext cx="26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Next Condensed" panose="020B0506020202020204" pitchFamily="34" charset="0"/>
              </a:rPr>
              <a:t>2019 Section1 </a:t>
            </a:r>
          </a:p>
        </p:txBody>
      </p:sp>
    </p:spTree>
    <p:extLst>
      <p:ext uri="{BB962C8B-B14F-4D97-AF65-F5344CB8AC3E}">
        <p14:creationId xmlns:p14="http://schemas.microsoft.com/office/powerpoint/2010/main" val="429400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4E56FA29-7270-20A4-53C6-AD1E237BC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1663"/>
            <a:ext cx="6308944" cy="3262185"/>
          </a:xfrm>
          <a:prstGeom prst="rect">
            <a:avLst/>
          </a:prstGeom>
        </p:spPr>
      </p:pic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682548D9-BB2C-BE9A-322D-8029050AE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81664"/>
            <a:ext cx="6094560" cy="342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199CE9-6B6C-4B3D-6E49-67166F36F5E7}"/>
              </a:ext>
            </a:extLst>
          </p:cNvPr>
          <p:cNvSpPr txBox="1"/>
          <p:nvPr/>
        </p:nvSpPr>
        <p:spPr>
          <a:xfrm>
            <a:off x="1260388" y="691978"/>
            <a:ext cx="305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Next Condensed" panose="020B0506020202020204" pitchFamily="34" charset="0"/>
              </a:rPr>
              <a:t>2022 Section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A59E31-4843-C9DF-5027-EFA001F9E115}"/>
              </a:ext>
            </a:extLst>
          </p:cNvPr>
          <p:cNvSpPr txBox="1"/>
          <p:nvPr/>
        </p:nvSpPr>
        <p:spPr>
          <a:xfrm>
            <a:off x="7228703" y="691978"/>
            <a:ext cx="25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venir Next Condensed" panose="020B0506020202020204" pitchFamily="34" charset="0"/>
              </a:rPr>
              <a:t>2019 Section 2</a:t>
            </a:r>
          </a:p>
        </p:txBody>
      </p:sp>
    </p:spTree>
    <p:extLst>
      <p:ext uri="{BB962C8B-B14F-4D97-AF65-F5344CB8AC3E}">
        <p14:creationId xmlns:p14="http://schemas.microsoft.com/office/powerpoint/2010/main" val="42105612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1E1834"/>
      </a:dk2>
      <a:lt2>
        <a:srgbClr val="F0F3F2"/>
      </a:lt2>
      <a:accent1>
        <a:srgbClr val="E7298F"/>
      </a:accent1>
      <a:accent2>
        <a:srgbClr val="D517CC"/>
      </a:accent2>
      <a:accent3>
        <a:srgbClr val="A029E7"/>
      </a:accent3>
      <a:accent4>
        <a:srgbClr val="4922D7"/>
      </a:accent4>
      <a:accent5>
        <a:srgbClr val="2950E7"/>
      </a:accent5>
      <a:accent6>
        <a:srgbClr val="178DD5"/>
      </a:accent6>
      <a:hlink>
        <a:srgbClr val="349C64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370</Words>
  <Application>Microsoft Macintosh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Condensed</vt:lpstr>
      <vt:lpstr>The Hand Bold</vt:lpstr>
      <vt:lpstr>The Serif Hand Black</vt:lpstr>
      <vt:lpstr>SketchyVTI</vt:lpstr>
      <vt:lpstr>BMAT</vt:lpstr>
      <vt:lpstr>What will be covered in this powerpoint</vt:lpstr>
      <vt:lpstr>What?</vt:lpstr>
      <vt:lpstr>Ucat vs bmat</vt:lpstr>
      <vt:lpstr>Why BMAT?</vt:lpstr>
      <vt:lpstr>Universities THAt require bmat in the uk</vt:lpstr>
      <vt:lpstr>Where and when?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BMAT</dc:title>
  <dc:creator>Nechama Giffen</dc:creator>
  <cp:lastModifiedBy>Nechama Giffen</cp:lastModifiedBy>
  <cp:revision>3</cp:revision>
  <dcterms:created xsi:type="dcterms:W3CDTF">2022-11-25T13:31:12Z</dcterms:created>
  <dcterms:modified xsi:type="dcterms:W3CDTF">2022-11-25T14:45:24Z</dcterms:modified>
</cp:coreProperties>
</file>